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70"/>
  </p:notesMasterIdLst>
  <p:sldIdLst>
    <p:sldId id="273" r:id="rId2"/>
    <p:sldId id="274" r:id="rId3"/>
    <p:sldId id="275" r:id="rId4"/>
    <p:sldId id="304" r:id="rId5"/>
    <p:sldId id="276" r:id="rId6"/>
    <p:sldId id="277" r:id="rId7"/>
    <p:sldId id="278" r:id="rId8"/>
    <p:sldId id="381" r:id="rId9"/>
    <p:sldId id="382" r:id="rId10"/>
    <p:sldId id="367" r:id="rId11"/>
    <p:sldId id="368" r:id="rId12"/>
    <p:sldId id="369" r:id="rId13"/>
    <p:sldId id="370" r:id="rId14"/>
    <p:sldId id="371" r:id="rId15"/>
    <p:sldId id="372" r:id="rId16"/>
    <p:sldId id="373" r:id="rId17"/>
    <p:sldId id="374" r:id="rId18"/>
    <p:sldId id="375" r:id="rId19"/>
    <p:sldId id="376" r:id="rId20"/>
    <p:sldId id="377" r:id="rId21"/>
    <p:sldId id="378" r:id="rId22"/>
    <p:sldId id="379" r:id="rId23"/>
    <p:sldId id="380" r:id="rId24"/>
    <p:sldId id="308" r:id="rId25"/>
    <p:sldId id="281" r:id="rId26"/>
    <p:sldId id="282" r:id="rId27"/>
    <p:sldId id="289" r:id="rId28"/>
    <p:sldId id="288" r:id="rId29"/>
    <p:sldId id="291" r:id="rId30"/>
    <p:sldId id="389" r:id="rId31"/>
    <p:sldId id="391" r:id="rId32"/>
    <p:sldId id="361" r:id="rId33"/>
    <p:sldId id="362" r:id="rId34"/>
    <p:sldId id="366" r:id="rId35"/>
    <p:sldId id="365" r:id="rId36"/>
    <p:sldId id="296" r:id="rId37"/>
    <p:sldId id="294" r:id="rId38"/>
    <p:sldId id="295" r:id="rId39"/>
    <p:sldId id="297" r:id="rId40"/>
    <p:sldId id="298" r:id="rId41"/>
    <p:sldId id="299" r:id="rId42"/>
    <p:sldId id="322" r:id="rId43"/>
    <p:sldId id="323" r:id="rId44"/>
    <p:sldId id="324" r:id="rId45"/>
    <p:sldId id="345" r:id="rId46"/>
    <p:sldId id="346" r:id="rId47"/>
    <p:sldId id="347" r:id="rId48"/>
    <p:sldId id="348" r:id="rId49"/>
    <p:sldId id="349" r:id="rId50"/>
    <p:sldId id="350" r:id="rId51"/>
    <p:sldId id="351" r:id="rId52"/>
    <p:sldId id="352" r:id="rId53"/>
    <p:sldId id="353" r:id="rId54"/>
    <p:sldId id="357" r:id="rId55"/>
    <p:sldId id="358" r:id="rId56"/>
    <p:sldId id="359" r:id="rId57"/>
    <p:sldId id="360" r:id="rId58"/>
    <p:sldId id="387" r:id="rId59"/>
    <p:sldId id="383" r:id="rId60"/>
    <p:sldId id="337" r:id="rId61"/>
    <p:sldId id="343" r:id="rId62"/>
    <p:sldId id="338" r:id="rId63"/>
    <p:sldId id="340" r:id="rId64"/>
    <p:sldId id="339" r:id="rId65"/>
    <p:sldId id="341" r:id="rId66"/>
    <p:sldId id="320" r:id="rId67"/>
    <p:sldId id="321" r:id="rId68"/>
    <p:sldId id="342" r:id="rId6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0" d="100"/>
          <a:sy n="80" d="100"/>
        </p:scale>
        <p:origin x="-864"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C32E73-B67E-5547-A445-8FA80F74BC3A}"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D8BCB4F8-1D29-2446-A3CE-67FC3840AB3C}">
      <dgm:prSet phldrT="[Text]" custT="1"/>
      <dgm:spPr/>
      <dgm:t>
        <a:bodyPr/>
        <a:lstStyle/>
        <a:p>
          <a:r>
            <a:rPr lang="en-US" sz="2400" dirty="0" smtClean="0"/>
            <a:t>Elementary, grades K-5</a:t>
          </a:r>
          <a:endParaRPr lang="en-US" sz="2400" dirty="0"/>
        </a:p>
      </dgm:t>
    </dgm:pt>
    <dgm:pt modelId="{BEBD7392-E375-854D-829C-5A941AF0B12D}" type="parTrans" cxnId="{C0E837DB-4BF4-BE43-8F2E-674F565DDF97}">
      <dgm:prSet/>
      <dgm:spPr/>
      <dgm:t>
        <a:bodyPr/>
        <a:lstStyle/>
        <a:p>
          <a:endParaRPr lang="en-US"/>
        </a:p>
      </dgm:t>
    </dgm:pt>
    <dgm:pt modelId="{CC9E1D16-0202-8A46-AF23-F2FB56C3D749}" type="sibTrans" cxnId="{C0E837DB-4BF4-BE43-8F2E-674F565DDF97}">
      <dgm:prSet/>
      <dgm:spPr/>
      <dgm:t>
        <a:bodyPr/>
        <a:lstStyle/>
        <a:p>
          <a:endParaRPr lang="en-US"/>
        </a:p>
      </dgm:t>
    </dgm:pt>
    <dgm:pt modelId="{9B783431-276D-F84F-BE4E-B30976C32A20}">
      <dgm:prSet phldrT="[Text]" custT="1"/>
      <dgm:spPr/>
      <dgm:t>
        <a:bodyPr/>
        <a:lstStyle/>
        <a:p>
          <a:r>
            <a:rPr lang="en-US" sz="1600" dirty="0" smtClean="0"/>
            <a:t>Fall 2013</a:t>
          </a:r>
          <a:endParaRPr lang="en-US" sz="1600" dirty="0"/>
        </a:p>
      </dgm:t>
    </dgm:pt>
    <dgm:pt modelId="{FA7CBCF6-C3B4-1842-80C4-B8E5141A33C6}" type="parTrans" cxnId="{DCFA7247-FCDF-914C-8ED3-B3FCEC549073}">
      <dgm:prSet/>
      <dgm:spPr/>
      <dgm:t>
        <a:bodyPr/>
        <a:lstStyle/>
        <a:p>
          <a:endParaRPr lang="en-US"/>
        </a:p>
      </dgm:t>
    </dgm:pt>
    <dgm:pt modelId="{7FB0F7AC-9B25-E844-B736-604AC83EE260}" type="sibTrans" cxnId="{DCFA7247-FCDF-914C-8ED3-B3FCEC549073}">
      <dgm:prSet/>
      <dgm:spPr/>
      <dgm:t>
        <a:bodyPr/>
        <a:lstStyle/>
        <a:p>
          <a:endParaRPr lang="en-US"/>
        </a:p>
      </dgm:t>
    </dgm:pt>
    <dgm:pt modelId="{782B7C1E-9B50-214A-A179-C122C9C80813}">
      <dgm:prSet phldrT="[Text]" custT="1"/>
      <dgm:spPr/>
      <dgm:t>
        <a:bodyPr/>
        <a:lstStyle/>
        <a:p>
          <a:r>
            <a:rPr lang="en-US" sz="2400" dirty="0" smtClean="0"/>
            <a:t>Middle</a:t>
          </a:r>
          <a:r>
            <a:rPr lang="en-US" sz="1900" dirty="0" smtClean="0"/>
            <a:t> </a:t>
          </a:r>
          <a:r>
            <a:rPr lang="en-US" sz="2400" dirty="0" smtClean="0"/>
            <a:t>School, grades 6-8</a:t>
          </a:r>
          <a:endParaRPr lang="en-US" sz="2400" dirty="0"/>
        </a:p>
      </dgm:t>
    </dgm:pt>
    <dgm:pt modelId="{19A2F0BB-9525-B445-BF2F-4405F8218639}" type="parTrans" cxnId="{F3764130-08B5-5149-ACD6-C227FB43309D}">
      <dgm:prSet/>
      <dgm:spPr/>
      <dgm:t>
        <a:bodyPr/>
        <a:lstStyle/>
        <a:p>
          <a:endParaRPr lang="en-US"/>
        </a:p>
      </dgm:t>
    </dgm:pt>
    <dgm:pt modelId="{394FC5BF-1B2A-1D49-BE96-2CC7FA2C2ED4}" type="sibTrans" cxnId="{F3764130-08B5-5149-ACD6-C227FB43309D}">
      <dgm:prSet/>
      <dgm:spPr/>
      <dgm:t>
        <a:bodyPr/>
        <a:lstStyle/>
        <a:p>
          <a:endParaRPr lang="en-US"/>
        </a:p>
      </dgm:t>
    </dgm:pt>
    <dgm:pt modelId="{7A10C41E-D403-F14C-A916-406372F89940}">
      <dgm:prSet phldrT="[Text]" custT="1"/>
      <dgm:spPr/>
      <dgm:t>
        <a:bodyPr/>
        <a:lstStyle/>
        <a:p>
          <a:endParaRPr lang="en-US" sz="1400" dirty="0" smtClean="0"/>
        </a:p>
        <a:p>
          <a:r>
            <a:rPr lang="en-US" sz="1600" dirty="0" smtClean="0"/>
            <a:t>Fall 2018</a:t>
          </a:r>
          <a:endParaRPr lang="en-US" sz="1600" dirty="0"/>
        </a:p>
      </dgm:t>
    </dgm:pt>
    <dgm:pt modelId="{F879BA37-B17E-5A4A-8AB8-B9F43C51AD03}" type="parTrans" cxnId="{FBF36360-4AD9-B644-8A42-6098558236FC}">
      <dgm:prSet/>
      <dgm:spPr/>
      <dgm:t>
        <a:bodyPr/>
        <a:lstStyle/>
        <a:p>
          <a:endParaRPr lang="en-US"/>
        </a:p>
      </dgm:t>
    </dgm:pt>
    <dgm:pt modelId="{77529CE4-3D71-F742-87BA-DE61207F55C8}" type="sibTrans" cxnId="{FBF36360-4AD9-B644-8A42-6098558236FC}">
      <dgm:prSet/>
      <dgm:spPr/>
      <dgm:t>
        <a:bodyPr/>
        <a:lstStyle/>
        <a:p>
          <a:endParaRPr lang="en-US"/>
        </a:p>
      </dgm:t>
    </dgm:pt>
    <dgm:pt modelId="{2FD04D4D-D8EF-5F44-85B1-CE7BA271F2C4}">
      <dgm:prSet phldrT="[Text]" custT="1"/>
      <dgm:spPr/>
      <dgm:t>
        <a:bodyPr/>
        <a:lstStyle/>
        <a:p>
          <a:r>
            <a:rPr lang="en-US" sz="2400" dirty="0" smtClean="0"/>
            <a:t>High School, grades 9-12</a:t>
          </a:r>
          <a:endParaRPr lang="en-US" sz="2400" dirty="0"/>
        </a:p>
      </dgm:t>
    </dgm:pt>
    <dgm:pt modelId="{193D785E-BB73-F945-B201-2B99254A3CDB}" type="parTrans" cxnId="{C46B4203-84C7-B046-9B02-9BC2F5BAD807}">
      <dgm:prSet/>
      <dgm:spPr/>
      <dgm:t>
        <a:bodyPr/>
        <a:lstStyle/>
        <a:p>
          <a:endParaRPr lang="en-US"/>
        </a:p>
      </dgm:t>
    </dgm:pt>
    <dgm:pt modelId="{CD508459-F169-2948-9E50-C30477616C7B}" type="sibTrans" cxnId="{C46B4203-84C7-B046-9B02-9BC2F5BAD807}">
      <dgm:prSet/>
      <dgm:spPr/>
      <dgm:t>
        <a:bodyPr/>
        <a:lstStyle/>
        <a:p>
          <a:endParaRPr lang="en-US"/>
        </a:p>
      </dgm:t>
    </dgm:pt>
    <dgm:pt modelId="{1CDD77FB-061B-EB45-ADB5-521B04B16382}">
      <dgm:prSet phldrT="[Text]" custT="1"/>
      <dgm:spPr/>
      <dgm:t>
        <a:bodyPr/>
        <a:lstStyle/>
        <a:p>
          <a:endParaRPr lang="en-US" sz="1600" dirty="0" smtClean="0"/>
        </a:p>
        <a:p>
          <a:r>
            <a:rPr lang="en-US" sz="1600" dirty="0" smtClean="0"/>
            <a:t>Fall 2021+</a:t>
          </a:r>
        </a:p>
      </dgm:t>
    </dgm:pt>
    <dgm:pt modelId="{CF226CCF-2002-FF44-8A0E-E13807D43042}" type="parTrans" cxnId="{E33AA9CE-AEC4-5B45-B249-2BF7CAF7EACF}">
      <dgm:prSet/>
      <dgm:spPr/>
      <dgm:t>
        <a:bodyPr/>
        <a:lstStyle/>
        <a:p>
          <a:endParaRPr lang="en-US"/>
        </a:p>
      </dgm:t>
    </dgm:pt>
    <dgm:pt modelId="{F2A34D2A-92EE-B54D-80EA-B04DA9EF75BF}" type="sibTrans" cxnId="{E33AA9CE-AEC4-5B45-B249-2BF7CAF7EACF}">
      <dgm:prSet/>
      <dgm:spPr/>
      <dgm:t>
        <a:bodyPr/>
        <a:lstStyle/>
        <a:p>
          <a:endParaRPr lang="en-US"/>
        </a:p>
      </dgm:t>
    </dgm:pt>
    <dgm:pt modelId="{1761AC7C-95D6-3C49-9BFE-EBED68F31602}">
      <dgm:prSet phldrT="[Text]" custT="1"/>
      <dgm:spPr/>
      <dgm:t>
        <a:bodyPr/>
        <a:lstStyle/>
        <a:p>
          <a:r>
            <a:rPr lang="en-US" sz="1600" dirty="0" smtClean="0"/>
            <a:t>Fall 2015</a:t>
          </a:r>
          <a:endParaRPr lang="en-US" sz="1600" dirty="0"/>
        </a:p>
      </dgm:t>
    </dgm:pt>
    <dgm:pt modelId="{BCD58134-BDB7-F745-898B-7EB0B732E9F9}" type="parTrans" cxnId="{348CDF51-F2DF-454B-8BB0-93D41E48662E}">
      <dgm:prSet/>
      <dgm:spPr/>
      <dgm:t>
        <a:bodyPr/>
        <a:lstStyle/>
        <a:p>
          <a:endParaRPr lang="en-US"/>
        </a:p>
      </dgm:t>
    </dgm:pt>
    <dgm:pt modelId="{D3002166-F643-7F4D-9113-E05C3188E93E}" type="sibTrans" cxnId="{348CDF51-F2DF-454B-8BB0-93D41E48662E}">
      <dgm:prSet/>
      <dgm:spPr/>
      <dgm:t>
        <a:bodyPr/>
        <a:lstStyle/>
        <a:p>
          <a:endParaRPr lang="en-US"/>
        </a:p>
      </dgm:t>
    </dgm:pt>
    <dgm:pt modelId="{B4419E36-DF37-3944-8DDE-4AF127DF899A}">
      <dgm:prSet phldrT="[Text]" custT="1"/>
      <dgm:spPr/>
      <dgm:t>
        <a:bodyPr/>
        <a:lstStyle/>
        <a:p>
          <a:r>
            <a:rPr lang="en-US" sz="1400" dirty="0" err="1" smtClean="0"/>
            <a:t>Paxson</a:t>
          </a:r>
          <a:r>
            <a:rPr lang="en-US" sz="1400" dirty="0" smtClean="0"/>
            <a:t> Elementary</a:t>
          </a:r>
          <a:endParaRPr lang="en-US" sz="1400" dirty="0"/>
        </a:p>
      </dgm:t>
    </dgm:pt>
    <dgm:pt modelId="{4748CA41-DE8F-B049-9906-C8B3D8ED117F}" type="parTrans" cxnId="{CA43C639-EDAC-8749-A7B2-F270BC2972BD}">
      <dgm:prSet/>
      <dgm:spPr/>
      <dgm:t>
        <a:bodyPr/>
        <a:lstStyle/>
        <a:p>
          <a:endParaRPr lang="en-US"/>
        </a:p>
      </dgm:t>
    </dgm:pt>
    <dgm:pt modelId="{D9F3F073-228E-4C42-BC82-C2C0EF7E35C7}" type="sibTrans" cxnId="{CA43C639-EDAC-8749-A7B2-F270BC2972BD}">
      <dgm:prSet/>
      <dgm:spPr/>
      <dgm:t>
        <a:bodyPr/>
        <a:lstStyle/>
        <a:p>
          <a:endParaRPr lang="en-US"/>
        </a:p>
      </dgm:t>
    </dgm:pt>
    <dgm:pt modelId="{CE07F918-AF62-744E-80BA-C80BB87A5764}">
      <dgm:prSet phldrT="[Text]" custT="1"/>
      <dgm:spPr/>
      <dgm:t>
        <a:bodyPr/>
        <a:lstStyle/>
        <a:p>
          <a:r>
            <a:rPr lang="en-US" sz="1400" dirty="0" smtClean="0"/>
            <a:t>Region 2</a:t>
          </a:r>
          <a:endParaRPr lang="en-US" sz="1400" dirty="0"/>
        </a:p>
      </dgm:t>
    </dgm:pt>
    <dgm:pt modelId="{32E5EE80-859E-BA42-BD03-B965D9658705}" type="parTrans" cxnId="{58EF1EFD-5A5C-AD42-AFE4-815CAD38516F}">
      <dgm:prSet/>
      <dgm:spPr/>
      <dgm:t>
        <a:bodyPr/>
        <a:lstStyle/>
        <a:p>
          <a:endParaRPr lang="en-US"/>
        </a:p>
      </dgm:t>
    </dgm:pt>
    <dgm:pt modelId="{C2687300-0ABD-1940-BB3D-8A4AF8D1CC52}" type="sibTrans" cxnId="{58EF1EFD-5A5C-AD42-AFE4-815CAD38516F}">
      <dgm:prSet/>
      <dgm:spPr/>
      <dgm:t>
        <a:bodyPr/>
        <a:lstStyle/>
        <a:p>
          <a:endParaRPr lang="en-US"/>
        </a:p>
      </dgm:t>
    </dgm:pt>
    <dgm:pt modelId="{25EC8249-A48E-8847-A2F0-3FE762103E3A}">
      <dgm:prSet phldrT="[Text]" custT="1"/>
      <dgm:spPr/>
      <dgm:t>
        <a:bodyPr/>
        <a:lstStyle/>
        <a:p>
          <a:r>
            <a:rPr lang="en-US" sz="1400" dirty="0" smtClean="0"/>
            <a:t>Grades K and 1</a:t>
          </a:r>
          <a:endParaRPr lang="en-US" sz="1400" dirty="0"/>
        </a:p>
      </dgm:t>
    </dgm:pt>
    <dgm:pt modelId="{A776ED35-7B48-F44C-8D8E-568EA90FC0F3}" type="parTrans" cxnId="{64045CF1-C495-DE42-A1B9-4AEB4DD190CE}">
      <dgm:prSet/>
      <dgm:spPr/>
      <dgm:t>
        <a:bodyPr/>
        <a:lstStyle/>
        <a:p>
          <a:endParaRPr lang="en-US"/>
        </a:p>
      </dgm:t>
    </dgm:pt>
    <dgm:pt modelId="{689842A5-61E0-1F4B-BE5C-861B11C9A918}" type="sibTrans" cxnId="{64045CF1-C495-DE42-A1B9-4AEB4DD190CE}">
      <dgm:prSet/>
      <dgm:spPr/>
      <dgm:t>
        <a:bodyPr/>
        <a:lstStyle/>
        <a:p>
          <a:endParaRPr lang="en-US"/>
        </a:p>
      </dgm:t>
    </dgm:pt>
    <dgm:pt modelId="{E8C85AB9-E77F-6A42-B4AC-4F01FB756AF8}">
      <dgm:prSet phldrT="[Text]" custT="1"/>
      <dgm:spPr/>
      <dgm:t>
        <a:bodyPr/>
        <a:lstStyle/>
        <a:p>
          <a:r>
            <a:rPr lang="en-US" sz="1400" dirty="0" smtClean="0"/>
            <a:t>Spanish Immersion</a:t>
          </a:r>
          <a:endParaRPr lang="en-US" sz="1400" dirty="0"/>
        </a:p>
      </dgm:t>
    </dgm:pt>
    <dgm:pt modelId="{95A68270-604A-D948-BE4A-B377CF75CC19}" type="parTrans" cxnId="{84A3B8FC-6FCC-FC4C-AF53-9742CFA235D1}">
      <dgm:prSet/>
      <dgm:spPr/>
      <dgm:t>
        <a:bodyPr/>
        <a:lstStyle/>
        <a:p>
          <a:endParaRPr lang="en-US"/>
        </a:p>
      </dgm:t>
    </dgm:pt>
    <dgm:pt modelId="{0239CDF2-828B-9F40-AC35-24DCED50236F}" type="sibTrans" cxnId="{84A3B8FC-6FCC-FC4C-AF53-9742CFA235D1}">
      <dgm:prSet/>
      <dgm:spPr/>
      <dgm:t>
        <a:bodyPr/>
        <a:lstStyle/>
        <a:p>
          <a:endParaRPr lang="en-US"/>
        </a:p>
      </dgm:t>
    </dgm:pt>
    <dgm:pt modelId="{D90DEA25-4B83-AA4A-8048-EFA4B6CD16F6}">
      <dgm:prSet phldrT="[Text]" custT="1"/>
      <dgm:spPr/>
      <dgm:t>
        <a:bodyPr/>
        <a:lstStyle/>
        <a:p>
          <a:r>
            <a:rPr lang="en-US" sz="1600" dirty="0" smtClean="0"/>
            <a:t>Fall 2014</a:t>
          </a:r>
          <a:endParaRPr lang="en-US" sz="1600" dirty="0"/>
        </a:p>
      </dgm:t>
    </dgm:pt>
    <dgm:pt modelId="{259FD61C-0368-B749-B6DC-3A08D97A578D}" type="parTrans" cxnId="{418CED67-DCD4-D942-921A-DBA4672D4CC2}">
      <dgm:prSet/>
      <dgm:spPr/>
      <dgm:t>
        <a:bodyPr/>
        <a:lstStyle/>
        <a:p>
          <a:endParaRPr lang="en-US"/>
        </a:p>
      </dgm:t>
    </dgm:pt>
    <dgm:pt modelId="{7784ED0B-9ABF-C04B-AF58-FFA047BC7EF3}" type="sibTrans" cxnId="{418CED67-DCD4-D942-921A-DBA4672D4CC2}">
      <dgm:prSet/>
      <dgm:spPr/>
      <dgm:t>
        <a:bodyPr/>
        <a:lstStyle/>
        <a:p>
          <a:endParaRPr lang="en-US"/>
        </a:p>
      </dgm:t>
    </dgm:pt>
    <dgm:pt modelId="{7A3912B3-BD6D-294E-A99A-DCDAF8E098D3}">
      <dgm:prSet phldrT="[Text]" custT="1"/>
      <dgm:spPr/>
      <dgm:t>
        <a:bodyPr/>
        <a:lstStyle/>
        <a:p>
          <a:r>
            <a:rPr lang="en-US" sz="1400" dirty="0" smtClean="0"/>
            <a:t>Grade 3 added</a:t>
          </a:r>
          <a:endParaRPr lang="en-US" sz="1400" dirty="0"/>
        </a:p>
      </dgm:t>
    </dgm:pt>
    <dgm:pt modelId="{9C2502F0-BEDE-1344-91E6-9F2961683508}" type="parTrans" cxnId="{96EC3FC6-8EEF-8A48-A7F2-18BCD7A8B0A3}">
      <dgm:prSet/>
      <dgm:spPr/>
      <dgm:t>
        <a:bodyPr/>
        <a:lstStyle/>
        <a:p>
          <a:endParaRPr lang="en-US"/>
        </a:p>
      </dgm:t>
    </dgm:pt>
    <dgm:pt modelId="{F6FEE8B7-8DE8-5142-BCEF-CFB667B75F87}" type="sibTrans" cxnId="{96EC3FC6-8EEF-8A48-A7F2-18BCD7A8B0A3}">
      <dgm:prSet/>
      <dgm:spPr/>
      <dgm:t>
        <a:bodyPr/>
        <a:lstStyle/>
        <a:p>
          <a:endParaRPr lang="en-US"/>
        </a:p>
      </dgm:t>
    </dgm:pt>
    <dgm:pt modelId="{8B9C1318-8AA1-6F45-B252-010D90F599AA}">
      <dgm:prSet phldrT="[Text]" custT="1"/>
      <dgm:spPr/>
      <dgm:t>
        <a:bodyPr/>
        <a:lstStyle/>
        <a:p>
          <a:r>
            <a:rPr lang="en-US" sz="1400" dirty="0" smtClean="0"/>
            <a:t>Grade 2 added</a:t>
          </a:r>
          <a:endParaRPr lang="en-US" sz="1400" dirty="0"/>
        </a:p>
      </dgm:t>
    </dgm:pt>
    <dgm:pt modelId="{FD853CD1-A0B1-EF49-8BE2-05592341B0FA}" type="parTrans" cxnId="{A3055342-B174-DA40-A334-8D658C1CCAA9}">
      <dgm:prSet/>
      <dgm:spPr/>
      <dgm:t>
        <a:bodyPr/>
        <a:lstStyle/>
        <a:p>
          <a:endParaRPr lang="en-US"/>
        </a:p>
      </dgm:t>
    </dgm:pt>
    <dgm:pt modelId="{A29E5097-0AE5-D24B-91DA-062962D99851}" type="sibTrans" cxnId="{A3055342-B174-DA40-A334-8D658C1CCAA9}">
      <dgm:prSet/>
      <dgm:spPr/>
      <dgm:t>
        <a:bodyPr/>
        <a:lstStyle/>
        <a:p>
          <a:endParaRPr lang="en-US"/>
        </a:p>
      </dgm:t>
    </dgm:pt>
    <dgm:pt modelId="{F81A451C-25D3-BE4F-91F3-4AD5F8E8E903}">
      <dgm:prSet phldrT="[Text]" custT="1"/>
      <dgm:spPr/>
      <dgm:t>
        <a:bodyPr/>
        <a:lstStyle/>
        <a:p>
          <a:endParaRPr lang="en-US" sz="1600" dirty="0"/>
        </a:p>
      </dgm:t>
    </dgm:pt>
    <dgm:pt modelId="{14A28BEB-55E5-E343-8925-56BDBF3D603C}" type="parTrans" cxnId="{C208A81C-B675-1F43-9139-05F3E0B5BE5B}">
      <dgm:prSet/>
      <dgm:spPr/>
      <dgm:t>
        <a:bodyPr/>
        <a:lstStyle/>
        <a:p>
          <a:endParaRPr lang="en-US"/>
        </a:p>
      </dgm:t>
    </dgm:pt>
    <dgm:pt modelId="{F88663C5-9A33-994B-9467-80C19B0B7B4A}" type="sibTrans" cxnId="{C208A81C-B675-1F43-9139-05F3E0B5BE5B}">
      <dgm:prSet/>
      <dgm:spPr/>
      <dgm:t>
        <a:bodyPr/>
        <a:lstStyle/>
        <a:p>
          <a:endParaRPr lang="en-US"/>
        </a:p>
      </dgm:t>
    </dgm:pt>
    <dgm:pt modelId="{868F0F25-E81A-0848-8976-AB371DC48C3C}">
      <dgm:prSet phldrT="[Text]" custT="1"/>
      <dgm:spPr/>
      <dgm:t>
        <a:bodyPr/>
        <a:lstStyle/>
        <a:p>
          <a:endParaRPr lang="en-US" sz="1400" dirty="0"/>
        </a:p>
      </dgm:t>
    </dgm:pt>
    <dgm:pt modelId="{85E18890-0F60-FF41-A4E0-BDF21F246004}" type="parTrans" cxnId="{947F92A6-ABEF-8E4D-A3EC-DB7797582D7E}">
      <dgm:prSet/>
      <dgm:spPr/>
      <dgm:t>
        <a:bodyPr/>
        <a:lstStyle/>
        <a:p>
          <a:endParaRPr lang="en-US"/>
        </a:p>
      </dgm:t>
    </dgm:pt>
    <dgm:pt modelId="{FB562F70-6A66-3B43-ABDB-CB4B68990E82}" type="sibTrans" cxnId="{947F92A6-ABEF-8E4D-A3EC-DB7797582D7E}">
      <dgm:prSet/>
      <dgm:spPr/>
      <dgm:t>
        <a:bodyPr/>
        <a:lstStyle/>
        <a:p>
          <a:endParaRPr lang="en-US"/>
        </a:p>
      </dgm:t>
    </dgm:pt>
    <dgm:pt modelId="{DC8CB1F9-C074-2243-9E32-E3EB426631F9}">
      <dgm:prSet phldrT="[Text]" custT="1"/>
      <dgm:spPr/>
      <dgm:t>
        <a:bodyPr/>
        <a:lstStyle/>
        <a:p>
          <a:r>
            <a:rPr lang="en-US" sz="1400" dirty="0" smtClean="0"/>
            <a:t>Region 1 or 3 added (K-1)</a:t>
          </a:r>
          <a:endParaRPr lang="en-US" sz="1400" dirty="0"/>
        </a:p>
      </dgm:t>
    </dgm:pt>
    <dgm:pt modelId="{8E15219D-E8CF-2E4D-8A90-66A3C421FE9D}" type="parTrans" cxnId="{C5D563F9-2CD0-A449-A46A-B932931942DC}">
      <dgm:prSet/>
      <dgm:spPr/>
      <dgm:t>
        <a:bodyPr/>
        <a:lstStyle/>
        <a:p>
          <a:endParaRPr lang="en-US"/>
        </a:p>
      </dgm:t>
    </dgm:pt>
    <dgm:pt modelId="{B6D78CE2-323E-B844-A2AA-414650252C55}" type="sibTrans" cxnId="{C5D563F9-2CD0-A449-A46A-B932931942DC}">
      <dgm:prSet/>
      <dgm:spPr/>
      <dgm:t>
        <a:bodyPr/>
        <a:lstStyle/>
        <a:p>
          <a:endParaRPr lang="en-US"/>
        </a:p>
      </dgm:t>
    </dgm:pt>
    <dgm:pt modelId="{91754C9E-3EFF-EC45-8B9C-281A57881158}">
      <dgm:prSet phldrT="[Text]" custT="1"/>
      <dgm:spPr/>
      <dgm:t>
        <a:bodyPr/>
        <a:lstStyle/>
        <a:p>
          <a:r>
            <a:rPr lang="en-US" sz="1400" dirty="0" smtClean="0"/>
            <a:t>Language TBD</a:t>
          </a:r>
          <a:endParaRPr lang="en-US" sz="1400" dirty="0"/>
        </a:p>
      </dgm:t>
    </dgm:pt>
    <dgm:pt modelId="{60B2384E-5FE8-9F43-8996-867A027302C2}" type="parTrans" cxnId="{3B267EBD-63EA-4648-BC3A-AAC4A118B868}">
      <dgm:prSet/>
      <dgm:spPr/>
      <dgm:t>
        <a:bodyPr/>
        <a:lstStyle/>
        <a:p>
          <a:endParaRPr lang="en-US"/>
        </a:p>
      </dgm:t>
    </dgm:pt>
    <dgm:pt modelId="{6319BF3D-ADD6-6545-9FCA-F4EE63C92566}" type="sibTrans" cxnId="{3B267EBD-63EA-4648-BC3A-AAC4A118B868}">
      <dgm:prSet/>
      <dgm:spPr/>
      <dgm:t>
        <a:bodyPr/>
        <a:lstStyle/>
        <a:p>
          <a:endParaRPr lang="en-US"/>
        </a:p>
      </dgm:t>
    </dgm:pt>
    <dgm:pt modelId="{C2EC722C-1965-9142-8FDE-38DFBC36E5FA}">
      <dgm:prSet phldrT="[Text]" custT="1"/>
      <dgm:spPr/>
      <dgm:t>
        <a:bodyPr/>
        <a:lstStyle/>
        <a:p>
          <a:r>
            <a:rPr lang="en-US" sz="1200" dirty="0" smtClean="0"/>
            <a:t>Region 2</a:t>
          </a:r>
          <a:endParaRPr lang="en-US" sz="1200" dirty="0"/>
        </a:p>
      </dgm:t>
    </dgm:pt>
    <dgm:pt modelId="{10052904-9867-CB43-BA36-3E3BB12BDFD2}" type="parTrans" cxnId="{CAED3483-6D61-914F-81EE-8E65E43C79EA}">
      <dgm:prSet/>
      <dgm:spPr/>
      <dgm:t>
        <a:bodyPr/>
        <a:lstStyle/>
        <a:p>
          <a:endParaRPr lang="en-US"/>
        </a:p>
      </dgm:t>
    </dgm:pt>
    <dgm:pt modelId="{6E9C4C8D-C093-CC44-857B-245364EFFEE1}" type="sibTrans" cxnId="{CAED3483-6D61-914F-81EE-8E65E43C79EA}">
      <dgm:prSet/>
      <dgm:spPr/>
      <dgm:t>
        <a:bodyPr/>
        <a:lstStyle/>
        <a:p>
          <a:endParaRPr lang="en-US"/>
        </a:p>
      </dgm:t>
    </dgm:pt>
    <dgm:pt modelId="{9698F8ED-F57D-2147-AF6B-7C9AD1F1BE18}">
      <dgm:prSet phldrT="[Text]" custT="1"/>
      <dgm:spPr/>
      <dgm:t>
        <a:bodyPr/>
        <a:lstStyle/>
        <a:p>
          <a:r>
            <a:rPr lang="en-US" sz="1200" dirty="0" smtClean="0"/>
            <a:t>Washington Middle School</a:t>
          </a:r>
          <a:endParaRPr lang="en-US" sz="1200" dirty="0"/>
        </a:p>
      </dgm:t>
    </dgm:pt>
    <dgm:pt modelId="{05BC602E-FCE1-7F4E-8EE4-738BC9766E58}" type="parTrans" cxnId="{17D67D3A-E4E1-F546-85A3-B799A6FD04C5}">
      <dgm:prSet/>
      <dgm:spPr/>
      <dgm:t>
        <a:bodyPr/>
        <a:lstStyle/>
        <a:p>
          <a:endParaRPr lang="en-US"/>
        </a:p>
      </dgm:t>
    </dgm:pt>
    <dgm:pt modelId="{167BB0E9-FA25-FE49-9F4E-9B525EEA8C3C}" type="sibTrans" cxnId="{17D67D3A-E4E1-F546-85A3-B799A6FD04C5}">
      <dgm:prSet/>
      <dgm:spPr/>
      <dgm:t>
        <a:bodyPr/>
        <a:lstStyle/>
        <a:p>
          <a:endParaRPr lang="en-US"/>
        </a:p>
      </dgm:t>
    </dgm:pt>
    <dgm:pt modelId="{67A61CB6-FBE6-7C44-BD0F-A2739DB9820D}">
      <dgm:prSet phldrT="[Text]" custT="1"/>
      <dgm:spPr/>
      <dgm:t>
        <a:bodyPr/>
        <a:lstStyle/>
        <a:p>
          <a:r>
            <a:rPr lang="en-US" sz="1200" dirty="0" smtClean="0"/>
            <a:t>Grade 6</a:t>
          </a:r>
          <a:endParaRPr lang="en-US" sz="1200" dirty="0"/>
        </a:p>
      </dgm:t>
    </dgm:pt>
    <dgm:pt modelId="{B186C59D-BC2A-BF49-879D-F731693936F2}" type="parTrans" cxnId="{BEAD70D7-7A08-074F-A1C2-13E486EFD50C}">
      <dgm:prSet/>
      <dgm:spPr/>
      <dgm:t>
        <a:bodyPr/>
        <a:lstStyle/>
        <a:p>
          <a:endParaRPr lang="en-US"/>
        </a:p>
      </dgm:t>
    </dgm:pt>
    <dgm:pt modelId="{CC11FCFA-6303-8B4E-AAEC-4D1DFB3D7308}" type="sibTrans" cxnId="{BEAD70D7-7A08-074F-A1C2-13E486EFD50C}">
      <dgm:prSet/>
      <dgm:spPr/>
      <dgm:t>
        <a:bodyPr/>
        <a:lstStyle/>
        <a:p>
          <a:endParaRPr lang="en-US"/>
        </a:p>
      </dgm:t>
    </dgm:pt>
    <dgm:pt modelId="{D504C4AA-037F-E443-8149-74939EFF22FE}">
      <dgm:prSet phldrT="[Text]" custT="1"/>
      <dgm:spPr/>
      <dgm:t>
        <a:bodyPr/>
        <a:lstStyle/>
        <a:p>
          <a:r>
            <a:rPr lang="en-US" sz="1600" dirty="0" smtClean="0"/>
            <a:t>Fall 2016-2017</a:t>
          </a:r>
          <a:endParaRPr lang="en-US" sz="1600" dirty="0"/>
        </a:p>
      </dgm:t>
    </dgm:pt>
    <dgm:pt modelId="{27ECAC36-D1BC-064C-A490-59C3D968933D}" type="parTrans" cxnId="{8BEEF9AD-9389-7F4A-9CAF-8D2118D1C401}">
      <dgm:prSet/>
      <dgm:spPr/>
      <dgm:t>
        <a:bodyPr/>
        <a:lstStyle/>
        <a:p>
          <a:endParaRPr lang="en-US"/>
        </a:p>
      </dgm:t>
    </dgm:pt>
    <dgm:pt modelId="{8DE71CA2-EBFB-4B45-AF17-EF8DB5DB5CF6}" type="sibTrans" cxnId="{8BEEF9AD-9389-7F4A-9CAF-8D2118D1C401}">
      <dgm:prSet/>
      <dgm:spPr/>
      <dgm:t>
        <a:bodyPr/>
        <a:lstStyle/>
        <a:p>
          <a:endParaRPr lang="en-US"/>
        </a:p>
      </dgm:t>
    </dgm:pt>
    <dgm:pt modelId="{63254AD5-8981-5D4E-9999-062BB9558AD2}">
      <dgm:prSet phldrT="[Text]" custT="1"/>
      <dgm:spPr/>
      <dgm:t>
        <a:bodyPr/>
        <a:lstStyle/>
        <a:p>
          <a:r>
            <a:rPr lang="en-US" sz="1400" dirty="0" smtClean="0"/>
            <a:t>Grades 4 and 5 added</a:t>
          </a:r>
          <a:endParaRPr lang="en-US" sz="1400" dirty="0"/>
        </a:p>
      </dgm:t>
    </dgm:pt>
    <dgm:pt modelId="{CB56B79E-3512-9D4D-BFF1-8B694C7874BB}" type="parTrans" cxnId="{C27A5171-95E5-6641-BD68-E795362CF762}">
      <dgm:prSet/>
      <dgm:spPr/>
      <dgm:t>
        <a:bodyPr/>
        <a:lstStyle/>
        <a:p>
          <a:endParaRPr lang="en-US"/>
        </a:p>
      </dgm:t>
    </dgm:pt>
    <dgm:pt modelId="{CEEC7D54-E7B5-2741-8093-61C280F91EE7}" type="sibTrans" cxnId="{C27A5171-95E5-6641-BD68-E795362CF762}">
      <dgm:prSet/>
      <dgm:spPr/>
      <dgm:t>
        <a:bodyPr/>
        <a:lstStyle/>
        <a:p>
          <a:endParaRPr lang="en-US"/>
        </a:p>
      </dgm:t>
    </dgm:pt>
    <dgm:pt modelId="{959A8B4D-F00A-6E48-8DD5-6BD122124C58}">
      <dgm:prSet phldrT="[Text]" custT="1"/>
      <dgm:spPr/>
      <dgm:t>
        <a:bodyPr/>
        <a:lstStyle/>
        <a:p>
          <a:endParaRPr lang="en-US" sz="1400" dirty="0"/>
        </a:p>
      </dgm:t>
    </dgm:pt>
    <dgm:pt modelId="{D44A4506-089F-F241-B907-862BF28AD421}" type="parTrans" cxnId="{B0CA5C55-1AB9-6A4A-80FB-89F4BD821B3C}">
      <dgm:prSet/>
      <dgm:spPr/>
      <dgm:t>
        <a:bodyPr/>
        <a:lstStyle/>
        <a:p>
          <a:endParaRPr lang="en-US"/>
        </a:p>
      </dgm:t>
    </dgm:pt>
    <dgm:pt modelId="{F1DC5AF6-56C7-8446-8CA3-595FE79CA1A0}" type="sibTrans" cxnId="{B0CA5C55-1AB9-6A4A-80FB-89F4BD821B3C}">
      <dgm:prSet/>
      <dgm:spPr/>
      <dgm:t>
        <a:bodyPr/>
        <a:lstStyle/>
        <a:p>
          <a:endParaRPr lang="en-US"/>
        </a:p>
      </dgm:t>
    </dgm:pt>
    <dgm:pt modelId="{BD7951B2-A67A-8E4A-9FAF-D970C796DF07}">
      <dgm:prSet phldrT="[Text]" custT="1"/>
      <dgm:spPr/>
      <dgm:t>
        <a:bodyPr/>
        <a:lstStyle/>
        <a:p>
          <a:r>
            <a:rPr lang="en-US" sz="1200" dirty="0" smtClean="0"/>
            <a:t>Grades 7 and 8 added at WMS</a:t>
          </a:r>
          <a:endParaRPr lang="en-US" sz="1200" dirty="0"/>
        </a:p>
      </dgm:t>
    </dgm:pt>
    <dgm:pt modelId="{4EAB9685-1439-EC40-8FBB-32DD9F14790F}" type="parTrans" cxnId="{EB1416A4-458E-494D-B89C-BD8AB665FAEC}">
      <dgm:prSet/>
      <dgm:spPr/>
      <dgm:t>
        <a:bodyPr/>
        <a:lstStyle/>
        <a:p>
          <a:endParaRPr lang="en-US"/>
        </a:p>
      </dgm:t>
    </dgm:pt>
    <dgm:pt modelId="{2FB5EDF1-3181-DA4B-9770-8BB0A0443DF1}" type="sibTrans" cxnId="{EB1416A4-458E-494D-B89C-BD8AB665FAEC}">
      <dgm:prSet/>
      <dgm:spPr/>
      <dgm:t>
        <a:bodyPr/>
        <a:lstStyle/>
        <a:p>
          <a:endParaRPr lang="en-US"/>
        </a:p>
      </dgm:t>
    </dgm:pt>
    <dgm:pt modelId="{F0B66708-B31E-7543-B8CD-604600B05F38}">
      <dgm:prSet phldrT="[Text]" custT="1"/>
      <dgm:spPr/>
      <dgm:t>
        <a:bodyPr/>
        <a:lstStyle/>
        <a:p>
          <a:r>
            <a:rPr lang="en-US" sz="1200" dirty="0" smtClean="0"/>
            <a:t>Advanced language instruction added</a:t>
          </a:r>
          <a:endParaRPr lang="en-US" sz="1200" dirty="0"/>
        </a:p>
      </dgm:t>
    </dgm:pt>
    <dgm:pt modelId="{EAC8F5A2-F823-7943-864D-538D9F46E1A5}" type="parTrans" cxnId="{1768C248-031A-AB46-BF50-0E71C51052B7}">
      <dgm:prSet/>
      <dgm:spPr/>
      <dgm:t>
        <a:bodyPr/>
        <a:lstStyle/>
        <a:p>
          <a:endParaRPr lang="en-US"/>
        </a:p>
      </dgm:t>
    </dgm:pt>
    <dgm:pt modelId="{9C2CAC13-8C2E-5A4D-ACE5-A1CA0A2ED4D0}" type="sibTrans" cxnId="{1768C248-031A-AB46-BF50-0E71C51052B7}">
      <dgm:prSet/>
      <dgm:spPr/>
      <dgm:t>
        <a:bodyPr/>
        <a:lstStyle/>
        <a:p>
          <a:endParaRPr lang="en-US"/>
        </a:p>
      </dgm:t>
    </dgm:pt>
    <dgm:pt modelId="{E6EBC974-F38B-E544-8CE2-5061A7DA89E0}">
      <dgm:prSet phldrT="[Text]" custT="1"/>
      <dgm:spPr/>
      <dgm:t>
        <a:bodyPr/>
        <a:lstStyle/>
        <a:p>
          <a:r>
            <a:rPr lang="en-US" sz="1600" dirty="0" smtClean="0"/>
            <a:t>Fall 2019-2020</a:t>
          </a:r>
        </a:p>
      </dgm:t>
    </dgm:pt>
    <dgm:pt modelId="{83DA6827-22A2-3047-B63D-44B67F2C4F31}" type="parTrans" cxnId="{4CFD963B-97EA-7E4E-B1D9-0030B7CA1B2C}">
      <dgm:prSet/>
      <dgm:spPr/>
      <dgm:t>
        <a:bodyPr/>
        <a:lstStyle/>
        <a:p>
          <a:endParaRPr lang="en-US"/>
        </a:p>
      </dgm:t>
    </dgm:pt>
    <dgm:pt modelId="{A286935F-FBC4-1A44-A3B0-1D3208B1EAAD}" type="sibTrans" cxnId="{4CFD963B-97EA-7E4E-B1D9-0030B7CA1B2C}">
      <dgm:prSet/>
      <dgm:spPr/>
      <dgm:t>
        <a:bodyPr/>
        <a:lstStyle/>
        <a:p>
          <a:endParaRPr lang="en-US"/>
        </a:p>
      </dgm:t>
    </dgm:pt>
    <dgm:pt modelId="{DD8B3CA5-5754-2B4D-9018-5D4EC22BB896}">
      <dgm:prSet phldrT="[Text]" custT="1"/>
      <dgm:spPr/>
      <dgm:t>
        <a:bodyPr/>
        <a:lstStyle/>
        <a:p>
          <a:endParaRPr lang="en-US" sz="1200" dirty="0"/>
        </a:p>
      </dgm:t>
    </dgm:pt>
    <dgm:pt modelId="{D6724E8E-9B08-DB49-AF6C-F28E2EB4C679}" type="parTrans" cxnId="{1D07F04C-3C05-2E48-AB61-9D3DCC728652}">
      <dgm:prSet/>
      <dgm:spPr/>
      <dgm:t>
        <a:bodyPr/>
        <a:lstStyle/>
        <a:p>
          <a:endParaRPr lang="en-US"/>
        </a:p>
      </dgm:t>
    </dgm:pt>
    <dgm:pt modelId="{A803D876-AD74-C844-964E-BEC3676D0666}" type="sibTrans" cxnId="{1D07F04C-3C05-2E48-AB61-9D3DCC728652}">
      <dgm:prSet/>
      <dgm:spPr/>
      <dgm:t>
        <a:bodyPr/>
        <a:lstStyle/>
        <a:p>
          <a:endParaRPr lang="en-US"/>
        </a:p>
      </dgm:t>
    </dgm:pt>
    <dgm:pt modelId="{C698B461-C017-1641-ACEB-A871A209D181}">
      <dgm:prSet phldrT="[Text]" custT="1"/>
      <dgm:spPr/>
      <dgm:t>
        <a:bodyPr/>
        <a:lstStyle/>
        <a:p>
          <a:r>
            <a:rPr lang="en-US" sz="1200" dirty="0" smtClean="0"/>
            <a:t>Region 1 or 3 middle school added</a:t>
          </a:r>
          <a:endParaRPr lang="en-US" sz="1200" dirty="0"/>
        </a:p>
      </dgm:t>
    </dgm:pt>
    <dgm:pt modelId="{9090D578-4050-3943-B39E-87057600A9A7}" type="parTrans" cxnId="{E9A8FD4D-81E4-5A41-902C-0E5ABFF9E975}">
      <dgm:prSet/>
      <dgm:spPr/>
      <dgm:t>
        <a:bodyPr/>
        <a:lstStyle/>
        <a:p>
          <a:endParaRPr lang="en-US"/>
        </a:p>
      </dgm:t>
    </dgm:pt>
    <dgm:pt modelId="{23C220B8-6108-6D46-8BBC-CAE7BBD80E2D}" type="sibTrans" cxnId="{E9A8FD4D-81E4-5A41-902C-0E5ABFF9E975}">
      <dgm:prSet/>
      <dgm:spPr/>
      <dgm:t>
        <a:bodyPr/>
        <a:lstStyle/>
        <a:p>
          <a:endParaRPr lang="en-US"/>
        </a:p>
      </dgm:t>
    </dgm:pt>
    <dgm:pt modelId="{3E6B07DF-0A7A-5542-9FE7-5862CD577A34}">
      <dgm:prSet phldrT="[Text]" custT="1"/>
      <dgm:spPr/>
      <dgm:t>
        <a:bodyPr/>
        <a:lstStyle/>
        <a:p>
          <a:r>
            <a:rPr lang="en-US" sz="1200" dirty="0" smtClean="0"/>
            <a:t>Region 2 and 3</a:t>
          </a:r>
        </a:p>
      </dgm:t>
    </dgm:pt>
    <dgm:pt modelId="{770C636D-EB15-2C4C-820E-A8FA972C33C6}" type="parTrans" cxnId="{8D542327-062B-2645-B7DC-C81B379A636F}">
      <dgm:prSet/>
      <dgm:spPr/>
      <dgm:t>
        <a:bodyPr/>
        <a:lstStyle/>
        <a:p>
          <a:endParaRPr lang="en-US"/>
        </a:p>
      </dgm:t>
    </dgm:pt>
    <dgm:pt modelId="{B75B8D09-7AD2-6D49-B876-765321228CAA}" type="sibTrans" cxnId="{8D542327-062B-2645-B7DC-C81B379A636F}">
      <dgm:prSet/>
      <dgm:spPr/>
      <dgm:t>
        <a:bodyPr/>
        <a:lstStyle/>
        <a:p>
          <a:endParaRPr lang="en-US"/>
        </a:p>
      </dgm:t>
    </dgm:pt>
    <dgm:pt modelId="{3018C241-2FBC-914B-87DE-6F48DDD83172}">
      <dgm:prSet phldrT="[Text]" custT="1"/>
      <dgm:spPr/>
      <dgm:t>
        <a:bodyPr/>
        <a:lstStyle/>
        <a:p>
          <a:r>
            <a:rPr lang="en-US" sz="1200" dirty="0" smtClean="0"/>
            <a:t>Hellgate and Sentinel HS</a:t>
          </a:r>
        </a:p>
      </dgm:t>
    </dgm:pt>
    <dgm:pt modelId="{D98C70FA-C3C0-A546-83E0-505A9EA25E65}" type="parTrans" cxnId="{09C35F6B-D1BA-A448-8B32-2C5D3DA83752}">
      <dgm:prSet/>
      <dgm:spPr/>
      <dgm:t>
        <a:bodyPr/>
        <a:lstStyle/>
        <a:p>
          <a:endParaRPr lang="en-US"/>
        </a:p>
      </dgm:t>
    </dgm:pt>
    <dgm:pt modelId="{B96CF028-DF05-E84E-887B-19605763ABAB}" type="sibTrans" cxnId="{09C35F6B-D1BA-A448-8B32-2C5D3DA83752}">
      <dgm:prSet/>
      <dgm:spPr/>
      <dgm:t>
        <a:bodyPr/>
        <a:lstStyle/>
        <a:p>
          <a:endParaRPr lang="en-US"/>
        </a:p>
      </dgm:t>
    </dgm:pt>
    <dgm:pt modelId="{1F821D52-5A4E-B640-A3A5-B9364D7256D9}">
      <dgm:prSet phldrT="[Text]" custT="1"/>
      <dgm:spPr/>
      <dgm:t>
        <a:bodyPr/>
        <a:lstStyle/>
        <a:p>
          <a:r>
            <a:rPr lang="en-US" sz="1200" dirty="0" smtClean="0"/>
            <a:t>Dual credit access to UM high-level language courses leading to college minor by high school graduation</a:t>
          </a:r>
        </a:p>
      </dgm:t>
    </dgm:pt>
    <dgm:pt modelId="{5C5F2E29-39DA-BE42-9EDD-BF606C04C1BF}" type="parTrans" cxnId="{00930EB0-990D-B247-82B8-A716BC0F8D50}">
      <dgm:prSet/>
      <dgm:spPr/>
      <dgm:t>
        <a:bodyPr/>
        <a:lstStyle/>
        <a:p>
          <a:endParaRPr lang="en-US"/>
        </a:p>
      </dgm:t>
    </dgm:pt>
    <dgm:pt modelId="{6C7CC4FE-EB16-B042-B4AB-E61092EDCAB7}" type="sibTrans" cxnId="{00930EB0-990D-B247-82B8-A716BC0F8D50}">
      <dgm:prSet/>
      <dgm:spPr/>
      <dgm:t>
        <a:bodyPr/>
        <a:lstStyle/>
        <a:p>
          <a:endParaRPr lang="en-US"/>
        </a:p>
      </dgm:t>
    </dgm:pt>
    <dgm:pt modelId="{FC6CF83A-65A3-2540-A7D3-B1E4F23A642E}" type="pres">
      <dgm:prSet presAssocID="{CDC32E73-B67E-5547-A445-8FA80F74BC3A}" presName="Name0" presStyleCnt="0">
        <dgm:presLayoutVars>
          <dgm:chMax val="5"/>
          <dgm:chPref val="5"/>
          <dgm:dir/>
          <dgm:animLvl val="lvl"/>
        </dgm:presLayoutVars>
      </dgm:prSet>
      <dgm:spPr/>
      <dgm:t>
        <a:bodyPr/>
        <a:lstStyle/>
        <a:p>
          <a:endParaRPr lang="en-US"/>
        </a:p>
      </dgm:t>
    </dgm:pt>
    <dgm:pt modelId="{AB40DDB8-EAFF-9B43-96D2-6DE67AEB3164}" type="pres">
      <dgm:prSet presAssocID="{D8BCB4F8-1D29-2446-A3CE-67FC3840AB3C}" presName="parentText1" presStyleLbl="node1" presStyleIdx="0" presStyleCnt="3" custScaleX="91320">
        <dgm:presLayoutVars>
          <dgm:chMax/>
          <dgm:chPref val="3"/>
          <dgm:bulletEnabled val="1"/>
        </dgm:presLayoutVars>
      </dgm:prSet>
      <dgm:spPr/>
      <dgm:t>
        <a:bodyPr/>
        <a:lstStyle/>
        <a:p>
          <a:endParaRPr lang="en-US"/>
        </a:p>
      </dgm:t>
    </dgm:pt>
    <dgm:pt modelId="{BA73CEDC-8C8E-D844-AB61-BC1883C1F73B}" type="pres">
      <dgm:prSet presAssocID="{D8BCB4F8-1D29-2446-A3CE-67FC3840AB3C}" presName="childText1" presStyleLbl="solidAlignAcc1" presStyleIdx="0" presStyleCnt="3" custScaleX="113013" custScaleY="177482" custLinFactNeighborX="10379" custLinFactNeighborY="36303">
        <dgm:presLayoutVars>
          <dgm:chMax val="0"/>
          <dgm:chPref val="0"/>
          <dgm:bulletEnabled val="1"/>
        </dgm:presLayoutVars>
      </dgm:prSet>
      <dgm:spPr/>
      <dgm:t>
        <a:bodyPr/>
        <a:lstStyle/>
        <a:p>
          <a:endParaRPr lang="en-US"/>
        </a:p>
      </dgm:t>
    </dgm:pt>
    <dgm:pt modelId="{124D0F58-012D-A142-AE2B-67DA8AC5812E}" type="pres">
      <dgm:prSet presAssocID="{782B7C1E-9B50-214A-A179-C122C9C80813}" presName="parentText2" presStyleLbl="node1" presStyleIdx="1" presStyleCnt="3" custLinFactNeighborX="155" custLinFactNeighborY="2567">
        <dgm:presLayoutVars>
          <dgm:chMax/>
          <dgm:chPref val="3"/>
          <dgm:bulletEnabled val="1"/>
        </dgm:presLayoutVars>
      </dgm:prSet>
      <dgm:spPr/>
      <dgm:t>
        <a:bodyPr/>
        <a:lstStyle/>
        <a:p>
          <a:endParaRPr lang="en-US"/>
        </a:p>
      </dgm:t>
    </dgm:pt>
    <dgm:pt modelId="{727F4FA4-2465-734E-B0AA-96F4A21D5748}" type="pres">
      <dgm:prSet presAssocID="{782B7C1E-9B50-214A-A179-C122C9C80813}" presName="childText2" presStyleLbl="solidAlignAcc1" presStyleIdx="1" presStyleCnt="3" custScaleX="105559" custScaleY="130740" custLinFactNeighborX="23549" custLinFactNeighborY="16520">
        <dgm:presLayoutVars>
          <dgm:chMax val="0"/>
          <dgm:chPref val="0"/>
          <dgm:bulletEnabled val="1"/>
        </dgm:presLayoutVars>
      </dgm:prSet>
      <dgm:spPr/>
      <dgm:t>
        <a:bodyPr/>
        <a:lstStyle/>
        <a:p>
          <a:endParaRPr lang="en-US"/>
        </a:p>
      </dgm:t>
    </dgm:pt>
    <dgm:pt modelId="{6BC9B520-BF61-B648-BD63-E4859F8FEEAA}" type="pres">
      <dgm:prSet presAssocID="{2FD04D4D-D8EF-5F44-85B1-CE7BA271F2C4}" presName="parentText3" presStyleLbl="node1" presStyleIdx="2" presStyleCnt="3" custScaleX="125883" custLinFactNeighborX="2236" custLinFactNeighborY="6424">
        <dgm:presLayoutVars>
          <dgm:chMax/>
          <dgm:chPref val="3"/>
          <dgm:bulletEnabled val="1"/>
        </dgm:presLayoutVars>
      </dgm:prSet>
      <dgm:spPr/>
      <dgm:t>
        <a:bodyPr/>
        <a:lstStyle/>
        <a:p>
          <a:endParaRPr lang="en-US"/>
        </a:p>
      </dgm:t>
    </dgm:pt>
    <dgm:pt modelId="{85F48D54-7765-544D-92E3-0CEE3ABAFB43}" type="pres">
      <dgm:prSet presAssocID="{2FD04D4D-D8EF-5F44-85B1-CE7BA271F2C4}" presName="childText3" presStyleLbl="solidAlignAcc1" presStyleIdx="2" presStyleCnt="3" custScaleX="93360" custScaleY="95303" custLinFactNeighborX="25090" custLinFactNeighborY="-1301">
        <dgm:presLayoutVars>
          <dgm:chMax val="0"/>
          <dgm:chPref val="0"/>
          <dgm:bulletEnabled val="1"/>
        </dgm:presLayoutVars>
      </dgm:prSet>
      <dgm:spPr/>
      <dgm:t>
        <a:bodyPr/>
        <a:lstStyle/>
        <a:p>
          <a:endParaRPr lang="en-US"/>
        </a:p>
      </dgm:t>
    </dgm:pt>
  </dgm:ptLst>
  <dgm:cxnLst>
    <dgm:cxn modelId="{8BEEF9AD-9389-7F4A-9CAF-8D2118D1C401}" srcId="{D8BCB4F8-1D29-2446-A3CE-67FC3840AB3C}" destId="{D504C4AA-037F-E443-8149-74939EFF22FE}" srcOrd="4" destOrd="0" parTransId="{27ECAC36-D1BC-064C-A490-59C3D968933D}" sibTransId="{8DE71CA2-EBFB-4B45-AF17-EF8DB5DB5CF6}"/>
    <dgm:cxn modelId="{C27A5171-95E5-6641-BD68-E795362CF762}" srcId="{D504C4AA-037F-E443-8149-74939EFF22FE}" destId="{63254AD5-8981-5D4E-9999-062BB9558AD2}" srcOrd="0" destOrd="0" parTransId="{CB56B79E-3512-9D4D-BFF1-8B694C7874BB}" sibTransId="{CEEC7D54-E7B5-2741-8093-61C280F91EE7}"/>
    <dgm:cxn modelId="{C904409D-9051-43B1-9AF7-7B524D3AB49E}" type="presOf" srcId="{B4419E36-DF37-3944-8DDE-4AF127DF899A}" destId="{BA73CEDC-8C8E-D844-AB61-BC1883C1F73B}" srcOrd="0" destOrd="2" presId="urn:microsoft.com/office/officeart/2009/3/layout/IncreasingArrowsProcess"/>
    <dgm:cxn modelId="{E33AA9CE-AEC4-5B45-B249-2BF7CAF7EACF}" srcId="{2FD04D4D-D8EF-5F44-85B1-CE7BA271F2C4}" destId="{1CDD77FB-061B-EB45-ADB5-521B04B16382}" srcOrd="0" destOrd="0" parTransId="{CF226CCF-2002-FF44-8A0E-E13807D43042}" sibTransId="{F2A34D2A-92EE-B54D-80EA-B04DA9EF75BF}"/>
    <dgm:cxn modelId="{0E97358E-798C-4E16-ADB5-C9F22C0CD986}" type="presOf" srcId="{D90DEA25-4B83-AA4A-8048-EFA4B6CD16F6}" destId="{BA73CEDC-8C8E-D844-AB61-BC1883C1F73B}" srcOrd="0" destOrd="6" presId="urn:microsoft.com/office/officeart/2009/3/layout/IncreasingArrowsProcess"/>
    <dgm:cxn modelId="{B0CA5C55-1AB9-6A4A-80FB-89F4BD821B3C}" srcId="{1761AC7C-95D6-3C49-9BFE-EBED68F31602}" destId="{959A8B4D-F00A-6E48-8DD5-6BD122124C58}" srcOrd="3" destOrd="0" parTransId="{D44A4506-089F-F241-B907-862BF28AD421}" sibTransId="{F1DC5AF6-56C7-8446-8CA3-595FE79CA1A0}"/>
    <dgm:cxn modelId="{EB1416A4-458E-494D-B89C-BD8AB665FAEC}" srcId="{E6EBC974-F38B-E544-8CE2-5061A7DA89E0}" destId="{BD7951B2-A67A-8E4A-9FAF-D970C796DF07}" srcOrd="0" destOrd="0" parTransId="{4EAB9685-1439-EC40-8FBB-32DD9F14790F}" sibTransId="{2FB5EDF1-3181-DA4B-9770-8BB0A0443DF1}"/>
    <dgm:cxn modelId="{C46B4203-84C7-B046-9B02-9BC2F5BAD807}" srcId="{CDC32E73-B67E-5547-A445-8FA80F74BC3A}" destId="{2FD04D4D-D8EF-5F44-85B1-CE7BA271F2C4}" srcOrd="2" destOrd="0" parTransId="{193D785E-BB73-F945-B201-2B99254A3CDB}" sibTransId="{CD508459-F169-2948-9E50-C30477616C7B}"/>
    <dgm:cxn modelId="{C0E837DB-4BF4-BE43-8F2E-674F565DDF97}" srcId="{CDC32E73-B67E-5547-A445-8FA80F74BC3A}" destId="{D8BCB4F8-1D29-2446-A3CE-67FC3840AB3C}" srcOrd="0" destOrd="0" parTransId="{BEBD7392-E375-854D-829C-5A941AF0B12D}" sibTransId="{CC9E1D16-0202-8A46-AF23-F2FB56C3D749}"/>
    <dgm:cxn modelId="{3B2E2701-476F-4DF0-BF60-4ECE32ECBE89}" type="presOf" srcId="{CE07F918-AF62-744E-80BA-C80BB87A5764}" destId="{BA73CEDC-8C8E-D844-AB61-BC1883C1F73B}" srcOrd="0" destOrd="1" presId="urn:microsoft.com/office/officeart/2009/3/layout/IncreasingArrowsProcess"/>
    <dgm:cxn modelId="{34F83207-E069-42E9-B512-0DD69CCC87CA}" type="presOf" srcId="{67A61CB6-FBE6-7C44-BD0F-A2739DB9820D}" destId="{727F4FA4-2465-734E-B0AA-96F4A21D5748}" srcOrd="0" destOrd="3" presId="urn:microsoft.com/office/officeart/2009/3/layout/IncreasingArrowsProcess"/>
    <dgm:cxn modelId="{02895B7F-0573-48F8-B997-F4AF66CDF1F2}" type="presOf" srcId="{D504C4AA-037F-E443-8149-74939EFF22FE}" destId="{BA73CEDC-8C8E-D844-AB61-BC1883C1F73B}" srcOrd="0" destOrd="14" presId="urn:microsoft.com/office/officeart/2009/3/layout/IncreasingArrowsProcess"/>
    <dgm:cxn modelId="{05B78858-CA48-440F-92E5-CD5A8BCF0AA6}" type="presOf" srcId="{DC8CB1F9-C074-2243-9E32-E3EB426631F9}" destId="{BA73CEDC-8C8E-D844-AB61-BC1883C1F73B}" srcOrd="0" destOrd="11" presId="urn:microsoft.com/office/officeart/2009/3/layout/IncreasingArrowsProcess"/>
    <dgm:cxn modelId="{348CDF51-F2DF-454B-8BB0-93D41E48662E}" srcId="{D8BCB4F8-1D29-2446-A3CE-67FC3840AB3C}" destId="{1761AC7C-95D6-3C49-9BFE-EBED68F31602}" srcOrd="3" destOrd="0" parTransId="{BCD58134-BDB7-F745-898B-7EB0B732E9F9}" sibTransId="{D3002166-F643-7F4D-9113-E05C3188E93E}"/>
    <dgm:cxn modelId="{4022233C-DAEF-41F3-BDD0-B9BDA1CC5F06}" type="presOf" srcId="{F81A451C-25D3-BE4F-91F3-4AD5F8E8E903}" destId="{BA73CEDC-8C8E-D844-AB61-BC1883C1F73B}" srcOrd="0" destOrd="8" presId="urn:microsoft.com/office/officeart/2009/3/layout/IncreasingArrowsProcess"/>
    <dgm:cxn modelId="{9FF5D03F-043C-4D8A-A7D4-1E56C239ECD0}" type="presOf" srcId="{7A3912B3-BD6D-294E-A99A-DCDAF8E098D3}" destId="{BA73CEDC-8C8E-D844-AB61-BC1883C1F73B}" srcOrd="0" destOrd="10" presId="urn:microsoft.com/office/officeart/2009/3/layout/IncreasingArrowsProcess"/>
    <dgm:cxn modelId="{30C8CB9B-8386-431D-B4E6-80AB8AE45422}" type="presOf" srcId="{C2EC722C-1965-9142-8FDE-38DFBC36E5FA}" destId="{727F4FA4-2465-734E-B0AA-96F4A21D5748}" srcOrd="0" destOrd="1" presId="urn:microsoft.com/office/officeart/2009/3/layout/IncreasingArrowsProcess"/>
    <dgm:cxn modelId="{E9A8FD4D-81E4-5A41-902C-0E5ABFF9E975}" srcId="{E6EBC974-F38B-E544-8CE2-5061A7DA89E0}" destId="{C698B461-C017-1641-ACEB-A871A209D181}" srcOrd="1" destOrd="0" parTransId="{9090D578-4050-3943-B39E-87057600A9A7}" sibTransId="{23C220B8-6108-6D46-8BBC-CAE7BBD80E2D}"/>
    <dgm:cxn modelId="{20832E14-2EAE-490D-A7D1-AE1454B0B20D}" type="presOf" srcId="{CDC32E73-B67E-5547-A445-8FA80F74BC3A}" destId="{FC6CF83A-65A3-2540-A7D3-B1E4F23A642E}" srcOrd="0" destOrd="0" presId="urn:microsoft.com/office/officeart/2009/3/layout/IncreasingArrowsProcess"/>
    <dgm:cxn modelId="{25B68E51-4D11-49BC-93A9-65845A1E23E4}" type="presOf" srcId="{868F0F25-E81A-0848-8976-AB371DC48C3C}" destId="{BA73CEDC-8C8E-D844-AB61-BC1883C1F73B}" srcOrd="0" destOrd="5" presId="urn:microsoft.com/office/officeart/2009/3/layout/IncreasingArrowsProcess"/>
    <dgm:cxn modelId="{947F92A6-ABEF-8E4D-A3EC-DB7797582D7E}" srcId="{9B783431-276D-F84F-BE4E-B30976C32A20}" destId="{868F0F25-E81A-0848-8976-AB371DC48C3C}" srcOrd="4" destOrd="0" parTransId="{85E18890-0F60-FF41-A4E0-BDF21F246004}" sibTransId="{FB562F70-6A66-3B43-ABDB-CB4B68990E82}"/>
    <dgm:cxn modelId="{00930EB0-990D-B247-82B8-A716BC0F8D50}" srcId="{1CDD77FB-061B-EB45-ADB5-521B04B16382}" destId="{1F821D52-5A4E-B640-A3A5-B9364D7256D9}" srcOrd="2" destOrd="0" parTransId="{5C5F2E29-39DA-BE42-9EDD-BF606C04C1BF}" sibTransId="{6C7CC4FE-EB16-B042-B4AB-E61092EDCAB7}"/>
    <dgm:cxn modelId="{CAED3483-6D61-914F-81EE-8E65E43C79EA}" srcId="{7A10C41E-D403-F14C-A916-406372F89940}" destId="{C2EC722C-1965-9142-8FDE-38DFBC36E5FA}" srcOrd="0" destOrd="0" parTransId="{10052904-9867-CB43-BA36-3E3BB12BDFD2}" sibTransId="{6E9C4C8D-C093-CC44-857B-245364EFFEE1}"/>
    <dgm:cxn modelId="{EF280273-9B09-4692-A131-76275A287927}" type="presOf" srcId="{D8BCB4F8-1D29-2446-A3CE-67FC3840AB3C}" destId="{AB40DDB8-EAFF-9B43-96D2-6DE67AEB3164}" srcOrd="0" destOrd="0" presId="urn:microsoft.com/office/officeart/2009/3/layout/IncreasingArrowsProcess"/>
    <dgm:cxn modelId="{C5D563F9-2CD0-A449-A46A-B932931942DC}" srcId="{1761AC7C-95D6-3C49-9BFE-EBED68F31602}" destId="{DC8CB1F9-C074-2243-9E32-E3EB426631F9}" srcOrd="1" destOrd="0" parTransId="{8E15219D-E8CF-2E4D-8A90-66A3C421FE9D}" sibTransId="{B6D78CE2-323E-B844-A2AA-414650252C55}"/>
    <dgm:cxn modelId="{6666E162-4FCC-4398-B258-573C437E7B51}" type="presOf" srcId="{8B9C1318-8AA1-6F45-B252-010D90F599AA}" destId="{BA73CEDC-8C8E-D844-AB61-BC1883C1F73B}" srcOrd="0" destOrd="7" presId="urn:microsoft.com/office/officeart/2009/3/layout/IncreasingArrowsProcess"/>
    <dgm:cxn modelId="{F3764130-08B5-5149-ACD6-C227FB43309D}" srcId="{CDC32E73-B67E-5547-A445-8FA80F74BC3A}" destId="{782B7C1E-9B50-214A-A179-C122C9C80813}" srcOrd="1" destOrd="0" parTransId="{19A2F0BB-9525-B445-BF2F-4405F8218639}" sibTransId="{394FC5BF-1B2A-1D49-BE96-2CC7FA2C2ED4}"/>
    <dgm:cxn modelId="{37B8E113-8201-4B88-89F7-421787DBEA8C}" type="presOf" srcId="{E8C85AB9-E77F-6A42-B4AC-4F01FB756AF8}" destId="{BA73CEDC-8C8E-D844-AB61-BC1883C1F73B}" srcOrd="0" destOrd="4" presId="urn:microsoft.com/office/officeart/2009/3/layout/IncreasingArrowsProcess"/>
    <dgm:cxn modelId="{33F1CBBC-7FE7-4AAD-8E60-954745F32D87}" type="presOf" srcId="{C698B461-C017-1641-ACEB-A871A209D181}" destId="{727F4FA4-2465-734E-B0AA-96F4A21D5748}" srcOrd="0" destOrd="8" presId="urn:microsoft.com/office/officeart/2009/3/layout/IncreasingArrowsProcess"/>
    <dgm:cxn modelId="{4CFD963B-97EA-7E4E-B1D9-0030B7CA1B2C}" srcId="{782B7C1E-9B50-214A-A179-C122C9C80813}" destId="{E6EBC974-F38B-E544-8CE2-5061A7DA89E0}" srcOrd="1" destOrd="0" parTransId="{83DA6827-22A2-3047-B63D-44B67F2C4F31}" sibTransId="{A286935F-FBC4-1A44-A3B0-1D3208B1EAAD}"/>
    <dgm:cxn modelId="{E92E4B7A-3A1B-48BC-AEAA-016CCA1DC065}" type="presOf" srcId="{1761AC7C-95D6-3C49-9BFE-EBED68F31602}" destId="{BA73CEDC-8C8E-D844-AB61-BC1883C1F73B}" srcOrd="0" destOrd="9" presId="urn:microsoft.com/office/officeart/2009/3/layout/IncreasingArrowsProcess"/>
    <dgm:cxn modelId="{10981222-D65E-4278-94E9-5E1AB4987BF8}" type="presOf" srcId="{63254AD5-8981-5D4E-9999-062BB9558AD2}" destId="{BA73CEDC-8C8E-D844-AB61-BC1883C1F73B}" srcOrd="0" destOrd="15" presId="urn:microsoft.com/office/officeart/2009/3/layout/IncreasingArrowsProcess"/>
    <dgm:cxn modelId="{96EC3FC6-8EEF-8A48-A7F2-18BCD7A8B0A3}" srcId="{1761AC7C-95D6-3C49-9BFE-EBED68F31602}" destId="{7A3912B3-BD6D-294E-A99A-DCDAF8E098D3}" srcOrd="0" destOrd="0" parTransId="{9C2502F0-BEDE-1344-91E6-9F2961683508}" sibTransId="{F6FEE8B7-8DE8-5142-BCEF-CFB667B75F87}"/>
    <dgm:cxn modelId="{BEAD70D7-7A08-074F-A1C2-13E486EFD50C}" srcId="{7A10C41E-D403-F14C-A916-406372F89940}" destId="{67A61CB6-FBE6-7C44-BD0F-A2739DB9820D}" srcOrd="2" destOrd="0" parTransId="{B186C59D-BC2A-BF49-879D-F731693936F2}" sibTransId="{CC11FCFA-6303-8B4E-AAEC-4D1DFB3D7308}"/>
    <dgm:cxn modelId="{418CED67-DCD4-D942-921A-DBA4672D4CC2}" srcId="{D8BCB4F8-1D29-2446-A3CE-67FC3840AB3C}" destId="{D90DEA25-4B83-AA4A-8048-EFA4B6CD16F6}" srcOrd="1" destOrd="0" parTransId="{259FD61C-0368-B749-B6DC-3A08D97A578D}" sibTransId="{7784ED0B-9ABF-C04B-AF58-FFA047BC7EF3}"/>
    <dgm:cxn modelId="{1D07F04C-3C05-2E48-AB61-9D3DCC728652}" srcId="{7A10C41E-D403-F14C-A916-406372F89940}" destId="{DD8B3CA5-5754-2B4D-9018-5D4EC22BB896}" srcOrd="4" destOrd="0" parTransId="{D6724E8E-9B08-DB49-AF6C-F28E2EB4C679}" sibTransId="{A803D876-AD74-C844-964E-BEC3676D0666}"/>
    <dgm:cxn modelId="{B8733372-A253-4EE6-869A-019B0D057345}" type="presOf" srcId="{1F821D52-5A4E-B640-A3A5-B9364D7256D9}" destId="{85F48D54-7765-544D-92E3-0CEE3ABAFB43}" srcOrd="0" destOrd="3" presId="urn:microsoft.com/office/officeart/2009/3/layout/IncreasingArrowsProcess"/>
    <dgm:cxn modelId="{4BC6BD84-7EEC-4730-B137-3265A76C0BB1}" type="presOf" srcId="{782B7C1E-9B50-214A-A179-C122C9C80813}" destId="{124D0F58-012D-A142-AE2B-67DA8AC5812E}" srcOrd="0" destOrd="0" presId="urn:microsoft.com/office/officeart/2009/3/layout/IncreasingArrowsProcess"/>
    <dgm:cxn modelId="{17D67D3A-E4E1-F546-85A3-B799A6FD04C5}" srcId="{7A10C41E-D403-F14C-A916-406372F89940}" destId="{9698F8ED-F57D-2147-AF6B-7C9AD1F1BE18}" srcOrd="1" destOrd="0" parTransId="{05BC602E-FCE1-7F4E-8EE4-738BC9766E58}" sibTransId="{167BB0E9-FA25-FE49-9F4E-9B525EEA8C3C}"/>
    <dgm:cxn modelId="{E96A7924-FB2C-40EC-821D-FBEA8ED93AFD}" type="presOf" srcId="{2FD04D4D-D8EF-5F44-85B1-CE7BA271F2C4}" destId="{6BC9B520-BF61-B648-BD63-E4859F8FEEAA}" srcOrd="0" destOrd="0" presId="urn:microsoft.com/office/officeart/2009/3/layout/IncreasingArrowsProcess"/>
    <dgm:cxn modelId="{D09B8CCB-1491-4887-8A8E-3C7CF60090A9}" type="presOf" srcId="{25EC8249-A48E-8847-A2F0-3FE762103E3A}" destId="{BA73CEDC-8C8E-D844-AB61-BC1883C1F73B}" srcOrd="0" destOrd="3" presId="urn:microsoft.com/office/officeart/2009/3/layout/IncreasingArrowsProcess"/>
    <dgm:cxn modelId="{09C35F6B-D1BA-A448-8B32-2C5D3DA83752}" srcId="{1CDD77FB-061B-EB45-ADB5-521B04B16382}" destId="{3018C241-2FBC-914B-87DE-6F48DDD83172}" srcOrd="1" destOrd="0" parTransId="{D98C70FA-C3C0-A546-83E0-505A9EA25E65}" sibTransId="{B96CF028-DF05-E84E-887B-19605763ABAB}"/>
    <dgm:cxn modelId="{CA43C639-EDAC-8749-A7B2-F270BC2972BD}" srcId="{9B783431-276D-F84F-BE4E-B30976C32A20}" destId="{B4419E36-DF37-3944-8DDE-4AF127DF899A}" srcOrd="1" destOrd="0" parTransId="{4748CA41-DE8F-B049-9906-C8B3D8ED117F}" sibTransId="{D9F3F073-228E-4C42-BC82-C2C0EF7E35C7}"/>
    <dgm:cxn modelId="{DCFA7247-FCDF-914C-8ED3-B3FCEC549073}" srcId="{D8BCB4F8-1D29-2446-A3CE-67FC3840AB3C}" destId="{9B783431-276D-F84F-BE4E-B30976C32A20}" srcOrd="0" destOrd="0" parTransId="{FA7CBCF6-C3B4-1842-80C4-B8E5141A33C6}" sibTransId="{7FB0F7AC-9B25-E844-B736-604AC83EE260}"/>
    <dgm:cxn modelId="{549EA6D5-326F-458E-A4F1-BA55BC527188}" type="presOf" srcId="{9B783431-276D-F84F-BE4E-B30976C32A20}" destId="{BA73CEDC-8C8E-D844-AB61-BC1883C1F73B}" srcOrd="0" destOrd="0" presId="urn:microsoft.com/office/officeart/2009/3/layout/IncreasingArrowsProcess"/>
    <dgm:cxn modelId="{56BDEF91-6925-44ED-8338-5C1D97EC2B90}" type="presOf" srcId="{BD7951B2-A67A-8E4A-9FAF-D970C796DF07}" destId="{727F4FA4-2465-734E-B0AA-96F4A21D5748}" srcOrd="0" destOrd="7" presId="urn:microsoft.com/office/officeart/2009/3/layout/IncreasingArrowsProcess"/>
    <dgm:cxn modelId="{1768C248-031A-AB46-BF50-0E71C51052B7}" srcId="{7A10C41E-D403-F14C-A916-406372F89940}" destId="{F0B66708-B31E-7543-B8CD-604600B05F38}" srcOrd="3" destOrd="0" parTransId="{EAC8F5A2-F823-7943-864D-538D9F46E1A5}" sibTransId="{9C2CAC13-8C2E-5A4D-ACE5-A1CA0A2ED4D0}"/>
    <dgm:cxn modelId="{64045CF1-C495-DE42-A1B9-4AEB4DD190CE}" srcId="{9B783431-276D-F84F-BE4E-B30976C32A20}" destId="{25EC8249-A48E-8847-A2F0-3FE762103E3A}" srcOrd="2" destOrd="0" parTransId="{A776ED35-7B48-F44C-8D8E-568EA90FC0F3}" sibTransId="{689842A5-61E0-1F4B-BE5C-861B11C9A918}"/>
    <dgm:cxn modelId="{FEDD652E-1400-464A-BE1B-BA41DE3EFC6B}" type="presOf" srcId="{959A8B4D-F00A-6E48-8DD5-6BD122124C58}" destId="{BA73CEDC-8C8E-D844-AB61-BC1883C1F73B}" srcOrd="0" destOrd="13" presId="urn:microsoft.com/office/officeart/2009/3/layout/IncreasingArrowsProcess"/>
    <dgm:cxn modelId="{6951728F-BD9A-4BDC-BCFB-C4D739B59AB3}" type="presOf" srcId="{1CDD77FB-061B-EB45-ADB5-521B04B16382}" destId="{85F48D54-7765-544D-92E3-0CEE3ABAFB43}" srcOrd="0" destOrd="0" presId="urn:microsoft.com/office/officeart/2009/3/layout/IncreasingArrowsProcess"/>
    <dgm:cxn modelId="{A3055342-B174-DA40-A334-8D658C1CCAA9}" srcId="{D90DEA25-4B83-AA4A-8048-EFA4B6CD16F6}" destId="{8B9C1318-8AA1-6F45-B252-010D90F599AA}" srcOrd="0" destOrd="0" parTransId="{FD853CD1-A0B1-EF49-8BE2-05592341B0FA}" sibTransId="{A29E5097-0AE5-D24B-91DA-062962D99851}"/>
    <dgm:cxn modelId="{8D542327-062B-2645-B7DC-C81B379A636F}" srcId="{1CDD77FB-061B-EB45-ADB5-521B04B16382}" destId="{3E6B07DF-0A7A-5542-9FE7-5862CD577A34}" srcOrd="0" destOrd="0" parTransId="{770C636D-EB15-2C4C-820E-A8FA972C33C6}" sibTransId="{B75B8D09-7AD2-6D49-B876-765321228CAA}"/>
    <dgm:cxn modelId="{6ACC0736-8B8F-44B5-96C6-442CAF412B87}" type="presOf" srcId="{91754C9E-3EFF-EC45-8B9C-281A57881158}" destId="{BA73CEDC-8C8E-D844-AB61-BC1883C1F73B}" srcOrd="0" destOrd="12" presId="urn:microsoft.com/office/officeart/2009/3/layout/IncreasingArrowsProcess"/>
    <dgm:cxn modelId="{9ED7AE27-030F-4819-BEB9-DC46726CD57E}" type="presOf" srcId="{E6EBC974-F38B-E544-8CE2-5061A7DA89E0}" destId="{727F4FA4-2465-734E-B0AA-96F4A21D5748}" srcOrd="0" destOrd="6" presId="urn:microsoft.com/office/officeart/2009/3/layout/IncreasingArrowsProcess"/>
    <dgm:cxn modelId="{C880EAF3-29A0-4988-8C28-A5116A7E2BEA}" type="presOf" srcId="{9698F8ED-F57D-2147-AF6B-7C9AD1F1BE18}" destId="{727F4FA4-2465-734E-B0AA-96F4A21D5748}" srcOrd="0" destOrd="2" presId="urn:microsoft.com/office/officeart/2009/3/layout/IncreasingArrowsProcess"/>
    <dgm:cxn modelId="{43A8373F-F439-497D-A0BD-9EB81F86199A}" type="presOf" srcId="{7A10C41E-D403-F14C-A916-406372F89940}" destId="{727F4FA4-2465-734E-B0AA-96F4A21D5748}" srcOrd="0" destOrd="0" presId="urn:microsoft.com/office/officeart/2009/3/layout/IncreasingArrowsProcess"/>
    <dgm:cxn modelId="{D5D48E36-BD06-4ED9-8C6F-C68BE7026295}" type="presOf" srcId="{3E6B07DF-0A7A-5542-9FE7-5862CD577A34}" destId="{85F48D54-7765-544D-92E3-0CEE3ABAFB43}" srcOrd="0" destOrd="1" presId="urn:microsoft.com/office/officeart/2009/3/layout/IncreasingArrowsProcess"/>
    <dgm:cxn modelId="{3B267EBD-63EA-4648-BC3A-AAC4A118B868}" srcId="{1761AC7C-95D6-3C49-9BFE-EBED68F31602}" destId="{91754C9E-3EFF-EC45-8B9C-281A57881158}" srcOrd="2" destOrd="0" parTransId="{60B2384E-5FE8-9F43-8996-867A027302C2}" sibTransId="{6319BF3D-ADD6-6545-9FCA-F4EE63C92566}"/>
    <dgm:cxn modelId="{84A3B8FC-6FCC-FC4C-AF53-9742CFA235D1}" srcId="{9B783431-276D-F84F-BE4E-B30976C32A20}" destId="{E8C85AB9-E77F-6A42-B4AC-4F01FB756AF8}" srcOrd="3" destOrd="0" parTransId="{95A68270-604A-D948-BE4A-B377CF75CC19}" sibTransId="{0239CDF2-828B-9F40-AC35-24DCED50236F}"/>
    <dgm:cxn modelId="{783392F0-9B21-4E1E-A1B3-C8DD2C5B8B61}" type="presOf" srcId="{DD8B3CA5-5754-2B4D-9018-5D4EC22BB896}" destId="{727F4FA4-2465-734E-B0AA-96F4A21D5748}" srcOrd="0" destOrd="5" presId="urn:microsoft.com/office/officeart/2009/3/layout/IncreasingArrowsProcess"/>
    <dgm:cxn modelId="{C208A81C-B675-1F43-9139-05F3E0B5BE5B}" srcId="{D8BCB4F8-1D29-2446-A3CE-67FC3840AB3C}" destId="{F81A451C-25D3-BE4F-91F3-4AD5F8E8E903}" srcOrd="2" destOrd="0" parTransId="{14A28BEB-55E5-E343-8925-56BDBF3D603C}" sibTransId="{F88663C5-9A33-994B-9467-80C19B0B7B4A}"/>
    <dgm:cxn modelId="{58EF1EFD-5A5C-AD42-AFE4-815CAD38516F}" srcId="{9B783431-276D-F84F-BE4E-B30976C32A20}" destId="{CE07F918-AF62-744E-80BA-C80BB87A5764}" srcOrd="0" destOrd="0" parTransId="{32E5EE80-859E-BA42-BD03-B965D9658705}" sibTransId="{C2687300-0ABD-1940-BB3D-8A4AF8D1CC52}"/>
    <dgm:cxn modelId="{70828ACB-889B-461F-91F7-9E7FB6396F0C}" type="presOf" srcId="{3018C241-2FBC-914B-87DE-6F48DDD83172}" destId="{85F48D54-7765-544D-92E3-0CEE3ABAFB43}" srcOrd="0" destOrd="2" presId="urn:microsoft.com/office/officeart/2009/3/layout/IncreasingArrowsProcess"/>
    <dgm:cxn modelId="{FBF36360-4AD9-B644-8A42-6098558236FC}" srcId="{782B7C1E-9B50-214A-A179-C122C9C80813}" destId="{7A10C41E-D403-F14C-A916-406372F89940}" srcOrd="0" destOrd="0" parTransId="{F879BA37-B17E-5A4A-8AB8-B9F43C51AD03}" sibTransId="{77529CE4-3D71-F742-87BA-DE61207F55C8}"/>
    <dgm:cxn modelId="{1071F2FF-3B4B-4EF9-B703-85AEE61E8535}" type="presOf" srcId="{F0B66708-B31E-7543-B8CD-604600B05F38}" destId="{727F4FA4-2465-734E-B0AA-96F4A21D5748}" srcOrd="0" destOrd="4" presId="urn:microsoft.com/office/officeart/2009/3/layout/IncreasingArrowsProcess"/>
    <dgm:cxn modelId="{325A9086-D694-492D-BDB1-59D55017E524}" type="presParOf" srcId="{FC6CF83A-65A3-2540-A7D3-B1E4F23A642E}" destId="{AB40DDB8-EAFF-9B43-96D2-6DE67AEB3164}" srcOrd="0" destOrd="0" presId="urn:microsoft.com/office/officeart/2009/3/layout/IncreasingArrowsProcess"/>
    <dgm:cxn modelId="{5C5D76B7-77CB-4F6C-A27A-E051837439A1}" type="presParOf" srcId="{FC6CF83A-65A3-2540-A7D3-B1E4F23A642E}" destId="{BA73CEDC-8C8E-D844-AB61-BC1883C1F73B}" srcOrd="1" destOrd="0" presId="urn:microsoft.com/office/officeart/2009/3/layout/IncreasingArrowsProcess"/>
    <dgm:cxn modelId="{4CA3B838-243A-4D69-B8F5-5856260CDF93}" type="presParOf" srcId="{FC6CF83A-65A3-2540-A7D3-B1E4F23A642E}" destId="{124D0F58-012D-A142-AE2B-67DA8AC5812E}" srcOrd="2" destOrd="0" presId="urn:microsoft.com/office/officeart/2009/3/layout/IncreasingArrowsProcess"/>
    <dgm:cxn modelId="{FF7E1B38-458C-4E4A-B4BC-C50E1096D415}" type="presParOf" srcId="{FC6CF83A-65A3-2540-A7D3-B1E4F23A642E}" destId="{727F4FA4-2465-734E-B0AA-96F4A21D5748}" srcOrd="3" destOrd="0" presId="urn:microsoft.com/office/officeart/2009/3/layout/IncreasingArrowsProcess"/>
    <dgm:cxn modelId="{E2204395-858D-468D-B976-970B901868B9}" type="presParOf" srcId="{FC6CF83A-65A3-2540-A7D3-B1E4F23A642E}" destId="{6BC9B520-BF61-B648-BD63-E4859F8FEEAA}" srcOrd="4" destOrd="0" presId="urn:microsoft.com/office/officeart/2009/3/layout/IncreasingArrowsProcess"/>
    <dgm:cxn modelId="{54066495-12E1-471A-88CD-C55956B70CBC}" type="presParOf" srcId="{FC6CF83A-65A3-2540-A7D3-B1E4F23A642E}" destId="{85F48D54-7765-544D-92E3-0CEE3ABAFB43}" srcOrd="5" destOrd="0" presId="urn:microsoft.com/office/officeart/2009/3/layout/IncreasingArrows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C32E73-B67E-5547-A445-8FA80F74BC3A}"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D8BCB4F8-1D29-2446-A3CE-67FC3840AB3C}">
      <dgm:prSet phldrT="[Text]" custT="1"/>
      <dgm:spPr/>
      <dgm:t>
        <a:bodyPr/>
        <a:lstStyle/>
        <a:p>
          <a:r>
            <a:rPr lang="en-US" sz="2400" dirty="0" smtClean="0"/>
            <a:t>Elementary, grades K-5, Primary Years Programme</a:t>
          </a:r>
          <a:endParaRPr lang="en-US" sz="2400" dirty="0"/>
        </a:p>
      </dgm:t>
    </dgm:pt>
    <dgm:pt modelId="{BEBD7392-E375-854D-829C-5A941AF0B12D}" type="parTrans" cxnId="{C0E837DB-4BF4-BE43-8F2E-674F565DDF97}">
      <dgm:prSet/>
      <dgm:spPr/>
      <dgm:t>
        <a:bodyPr/>
        <a:lstStyle/>
        <a:p>
          <a:endParaRPr lang="en-US"/>
        </a:p>
      </dgm:t>
    </dgm:pt>
    <dgm:pt modelId="{CC9E1D16-0202-8A46-AF23-F2FB56C3D749}" type="sibTrans" cxnId="{C0E837DB-4BF4-BE43-8F2E-674F565DDF97}">
      <dgm:prSet/>
      <dgm:spPr/>
      <dgm:t>
        <a:bodyPr/>
        <a:lstStyle/>
        <a:p>
          <a:endParaRPr lang="en-US"/>
        </a:p>
      </dgm:t>
    </dgm:pt>
    <dgm:pt modelId="{1761AC7C-95D6-3C49-9BFE-EBED68F31602}">
      <dgm:prSet phldrT="[Text]" custT="1"/>
      <dgm:spPr/>
      <dgm:t>
        <a:bodyPr/>
        <a:lstStyle/>
        <a:p>
          <a:pPr>
            <a:spcAft>
              <a:spcPts val="200"/>
            </a:spcAft>
          </a:pPr>
          <a:r>
            <a:rPr lang="en-US" sz="1800" b="1" dirty="0" smtClean="0"/>
            <a:t>2015-2016+</a:t>
          </a:r>
        </a:p>
      </dgm:t>
    </dgm:pt>
    <dgm:pt modelId="{BCD58134-BDB7-F745-898B-7EB0B732E9F9}" type="parTrans" cxnId="{348CDF51-F2DF-454B-8BB0-93D41E48662E}">
      <dgm:prSet/>
      <dgm:spPr/>
      <dgm:t>
        <a:bodyPr/>
        <a:lstStyle/>
        <a:p>
          <a:endParaRPr lang="en-US"/>
        </a:p>
      </dgm:t>
    </dgm:pt>
    <dgm:pt modelId="{D3002166-F643-7F4D-9113-E05C3188E93E}" type="sibTrans" cxnId="{348CDF51-F2DF-454B-8BB0-93D41E48662E}">
      <dgm:prSet/>
      <dgm:spPr/>
      <dgm:t>
        <a:bodyPr/>
        <a:lstStyle/>
        <a:p>
          <a:endParaRPr lang="en-US"/>
        </a:p>
      </dgm:t>
    </dgm:pt>
    <dgm:pt modelId="{B4419E36-DF37-3944-8DDE-4AF127DF899A}">
      <dgm:prSet phldrT="[Text]" custT="1"/>
      <dgm:spPr/>
      <dgm:t>
        <a:bodyPr/>
        <a:lstStyle/>
        <a:p>
          <a:pPr>
            <a:spcAft>
              <a:spcPts val="200"/>
            </a:spcAft>
          </a:pPr>
          <a:r>
            <a:rPr lang="en-US" sz="1600" dirty="0" smtClean="0"/>
            <a:t>Lewis &amp; Clark Elementary</a:t>
          </a:r>
          <a:endParaRPr lang="en-US" sz="1600" dirty="0"/>
        </a:p>
      </dgm:t>
    </dgm:pt>
    <dgm:pt modelId="{4748CA41-DE8F-B049-9906-C8B3D8ED117F}" type="parTrans" cxnId="{CA43C639-EDAC-8749-A7B2-F270BC2972BD}">
      <dgm:prSet/>
      <dgm:spPr/>
      <dgm:t>
        <a:bodyPr/>
        <a:lstStyle/>
        <a:p>
          <a:endParaRPr lang="en-US"/>
        </a:p>
      </dgm:t>
    </dgm:pt>
    <dgm:pt modelId="{D9F3F073-228E-4C42-BC82-C2C0EF7E35C7}" type="sibTrans" cxnId="{CA43C639-EDAC-8749-A7B2-F270BC2972BD}">
      <dgm:prSet/>
      <dgm:spPr/>
      <dgm:t>
        <a:bodyPr/>
        <a:lstStyle/>
        <a:p>
          <a:endParaRPr lang="en-US"/>
        </a:p>
      </dgm:t>
    </dgm:pt>
    <dgm:pt modelId="{CE07F918-AF62-744E-80BA-C80BB87A5764}">
      <dgm:prSet phldrT="[Text]" custT="1"/>
      <dgm:spPr/>
      <dgm:t>
        <a:bodyPr/>
        <a:lstStyle/>
        <a:p>
          <a:pPr>
            <a:spcAft>
              <a:spcPts val="200"/>
            </a:spcAft>
          </a:pPr>
          <a:r>
            <a:rPr lang="en-US" sz="1600" dirty="0" smtClean="0"/>
            <a:t>Region 2</a:t>
          </a:r>
          <a:endParaRPr lang="en-US" sz="1600" dirty="0"/>
        </a:p>
      </dgm:t>
    </dgm:pt>
    <dgm:pt modelId="{32E5EE80-859E-BA42-BD03-B965D9658705}" type="parTrans" cxnId="{58EF1EFD-5A5C-AD42-AFE4-815CAD38516F}">
      <dgm:prSet/>
      <dgm:spPr/>
      <dgm:t>
        <a:bodyPr/>
        <a:lstStyle/>
        <a:p>
          <a:endParaRPr lang="en-US"/>
        </a:p>
      </dgm:t>
    </dgm:pt>
    <dgm:pt modelId="{C2687300-0ABD-1940-BB3D-8A4AF8D1CC52}" type="sibTrans" cxnId="{58EF1EFD-5A5C-AD42-AFE4-815CAD38516F}">
      <dgm:prSet/>
      <dgm:spPr/>
      <dgm:t>
        <a:bodyPr/>
        <a:lstStyle/>
        <a:p>
          <a:endParaRPr lang="en-US"/>
        </a:p>
      </dgm:t>
    </dgm:pt>
    <dgm:pt modelId="{25EC8249-A48E-8847-A2F0-3FE762103E3A}">
      <dgm:prSet phldrT="[Text]" custT="1"/>
      <dgm:spPr/>
      <dgm:t>
        <a:bodyPr/>
        <a:lstStyle/>
        <a:p>
          <a:pPr>
            <a:spcAft>
              <a:spcPts val="200"/>
            </a:spcAft>
          </a:pPr>
          <a:r>
            <a:rPr lang="en-US" sz="1600" dirty="0" smtClean="0"/>
            <a:t>All grades </a:t>
          </a:r>
          <a:endParaRPr lang="en-US" sz="1600" dirty="0"/>
        </a:p>
      </dgm:t>
    </dgm:pt>
    <dgm:pt modelId="{A776ED35-7B48-F44C-8D8E-568EA90FC0F3}" type="parTrans" cxnId="{64045CF1-C495-DE42-A1B9-4AEB4DD190CE}">
      <dgm:prSet/>
      <dgm:spPr/>
      <dgm:t>
        <a:bodyPr/>
        <a:lstStyle/>
        <a:p>
          <a:endParaRPr lang="en-US"/>
        </a:p>
      </dgm:t>
    </dgm:pt>
    <dgm:pt modelId="{689842A5-61E0-1F4B-BE5C-861B11C9A918}" type="sibTrans" cxnId="{64045CF1-C495-DE42-A1B9-4AEB4DD190CE}">
      <dgm:prSet/>
      <dgm:spPr/>
      <dgm:t>
        <a:bodyPr/>
        <a:lstStyle/>
        <a:p>
          <a:endParaRPr lang="en-US"/>
        </a:p>
      </dgm:t>
    </dgm:pt>
    <dgm:pt modelId="{D90DEA25-4B83-AA4A-8048-EFA4B6CD16F6}">
      <dgm:prSet phldrT="[Text]" custT="1"/>
      <dgm:spPr/>
      <dgm:t>
        <a:bodyPr/>
        <a:lstStyle/>
        <a:p>
          <a:pPr>
            <a:spcAft>
              <a:spcPts val="200"/>
            </a:spcAft>
          </a:pPr>
          <a:r>
            <a:rPr lang="en-US" sz="1800" b="1" dirty="0" smtClean="0"/>
            <a:t>2014-2015</a:t>
          </a:r>
        </a:p>
      </dgm:t>
    </dgm:pt>
    <dgm:pt modelId="{259FD61C-0368-B749-B6DC-3A08D97A578D}" type="parTrans" cxnId="{418CED67-DCD4-D942-921A-DBA4672D4CC2}">
      <dgm:prSet/>
      <dgm:spPr/>
      <dgm:t>
        <a:bodyPr/>
        <a:lstStyle/>
        <a:p>
          <a:endParaRPr lang="en-US"/>
        </a:p>
      </dgm:t>
    </dgm:pt>
    <dgm:pt modelId="{7784ED0B-9ABF-C04B-AF58-FFA047BC7EF3}" type="sibTrans" cxnId="{418CED67-DCD4-D942-921A-DBA4672D4CC2}">
      <dgm:prSet/>
      <dgm:spPr/>
      <dgm:t>
        <a:bodyPr/>
        <a:lstStyle/>
        <a:p>
          <a:endParaRPr lang="en-US"/>
        </a:p>
      </dgm:t>
    </dgm:pt>
    <dgm:pt modelId="{7A3912B3-BD6D-294E-A99A-DCDAF8E098D3}">
      <dgm:prSet phldrT="[Text]" custT="1"/>
      <dgm:spPr/>
      <dgm:t>
        <a:bodyPr/>
        <a:lstStyle/>
        <a:p>
          <a:pPr>
            <a:spcAft>
              <a:spcPts val="200"/>
            </a:spcAft>
          </a:pPr>
          <a:r>
            <a:rPr lang="en-US" sz="1600" dirty="0" smtClean="0"/>
            <a:t>L&amp;C Authorized</a:t>
          </a:r>
          <a:endParaRPr lang="en-US" sz="1600" dirty="0"/>
        </a:p>
      </dgm:t>
    </dgm:pt>
    <dgm:pt modelId="{9C2502F0-BEDE-1344-91E6-9F2961683508}" type="parTrans" cxnId="{96EC3FC6-8EEF-8A48-A7F2-18BCD7A8B0A3}">
      <dgm:prSet/>
      <dgm:spPr/>
      <dgm:t>
        <a:bodyPr/>
        <a:lstStyle/>
        <a:p>
          <a:endParaRPr lang="en-US"/>
        </a:p>
      </dgm:t>
    </dgm:pt>
    <dgm:pt modelId="{F6FEE8B7-8DE8-5142-BCEF-CFB667B75F87}" type="sibTrans" cxnId="{96EC3FC6-8EEF-8A48-A7F2-18BCD7A8B0A3}">
      <dgm:prSet/>
      <dgm:spPr/>
      <dgm:t>
        <a:bodyPr/>
        <a:lstStyle/>
        <a:p>
          <a:endParaRPr lang="en-US"/>
        </a:p>
      </dgm:t>
    </dgm:pt>
    <dgm:pt modelId="{8B9C1318-8AA1-6F45-B252-010D90F599AA}">
      <dgm:prSet phldrT="[Text]" custT="1"/>
      <dgm:spPr/>
      <dgm:t>
        <a:bodyPr/>
        <a:lstStyle/>
        <a:p>
          <a:pPr>
            <a:spcAft>
              <a:spcPts val="200"/>
            </a:spcAft>
          </a:pPr>
          <a:r>
            <a:rPr lang="en-US" sz="1600" dirty="0" smtClean="0"/>
            <a:t>L&amp;C Verification Year</a:t>
          </a:r>
          <a:endParaRPr lang="en-US" sz="1600" dirty="0"/>
        </a:p>
      </dgm:t>
    </dgm:pt>
    <dgm:pt modelId="{FD853CD1-A0B1-EF49-8BE2-05592341B0FA}" type="parTrans" cxnId="{A3055342-B174-DA40-A334-8D658C1CCAA9}">
      <dgm:prSet/>
      <dgm:spPr/>
      <dgm:t>
        <a:bodyPr/>
        <a:lstStyle/>
        <a:p>
          <a:endParaRPr lang="en-US"/>
        </a:p>
      </dgm:t>
    </dgm:pt>
    <dgm:pt modelId="{A29E5097-0AE5-D24B-91DA-062962D99851}" type="sibTrans" cxnId="{A3055342-B174-DA40-A334-8D658C1CCAA9}">
      <dgm:prSet/>
      <dgm:spPr/>
      <dgm:t>
        <a:bodyPr/>
        <a:lstStyle/>
        <a:p>
          <a:endParaRPr lang="en-US"/>
        </a:p>
      </dgm:t>
    </dgm:pt>
    <dgm:pt modelId="{868F0F25-E81A-0848-8976-AB371DC48C3C}">
      <dgm:prSet phldrT="[Text]" custT="1"/>
      <dgm:spPr/>
      <dgm:t>
        <a:bodyPr/>
        <a:lstStyle/>
        <a:p>
          <a:pPr>
            <a:spcAft>
              <a:spcPts val="200"/>
            </a:spcAft>
          </a:pPr>
          <a:r>
            <a:rPr lang="en-US" sz="1600" dirty="0" smtClean="0"/>
            <a:t>2 units of study</a:t>
          </a:r>
          <a:endParaRPr lang="en-US" sz="1600" dirty="0"/>
        </a:p>
      </dgm:t>
    </dgm:pt>
    <dgm:pt modelId="{85E18890-0F60-FF41-A4E0-BDF21F246004}" type="parTrans" cxnId="{947F92A6-ABEF-8E4D-A3EC-DB7797582D7E}">
      <dgm:prSet/>
      <dgm:spPr/>
      <dgm:t>
        <a:bodyPr/>
        <a:lstStyle/>
        <a:p>
          <a:endParaRPr lang="en-US"/>
        </a:p>
      </dgm:t>
    </dgm:pt>
    <dgm:pt modelId="{FB562F70-6A66-3B43-ABDB-CB4B68990E82}" type="sibTrans" cxnId="{947F92A6-ABEF-8E4D-A3EC-DB7797582D7E}">
      <dgm:prSet/>
      <dgm:spPr/>
      <dgm:t>
        <a:bodyPr/>
        <a:lstStyle/>
        <a:p>
          <a:endParaRPr lang="en-US"/>
        </a:p>
      </dgm:t>
    </dgm:pt>
    <dgm:pt modelId="{8100C1C6-3332-1147-A856-58A8A926793F}">
      <dgm:prSet phldrT="[Text]" custT="1"/>
      <dgm:spPr/>
      <dgm:t>
        <a:bodyPr/>
        <a:lstStyle/>
        <a:p>
          <a:pPr>
            <a:spcAft>
              <a:spcPts val="200"/>
            </a:spcAft>
          </a:pPr>
          <a:r>
            <a:rPr lang="en-US" sz="1600" dirty="0" smtClean="0"/>
            <a:t>Candidacy Year</a:t>
          </a:r>
          <a:endParaRPr lang="en-US" sz="1600" dirty="0"/>
        </a:p>
      </dgm:t>
    </dgm:pt>
    <dgm:pt modelId="{C507AB14-C2BF-E542-8E23-D2C35912055D}" type="parTrans" cxnId="{B5E5F3E4-704A-0648-8407-C7D025FD67E1}">
      <dgm:prSet/>
      <dgm:spPr/>
      <dgm:t>
        <a:bodyPr/>
        <a:lstStyle/>
        <a:p>
          <a:endParaRPr lang="en-US"/>
        </a:p>
      </dgm:t>
    </dgm:pt>
    <dgm:pt modelId="{830BF78C-E701-F343-9A79-89F222868D24}" type="sibTrans" cxnId="{B5E5F3E4-704A-0648-8407-C7D025FD67E1}">
      <dgm:prSet/>
      <dgm:spPr/>
      <dgm:t>
        <a:bodyPr/>
        <a:lstStyle/>
        <a:p>
          <a:endParaRPr lang="en-US"/>
        </a:p>
      </dgm:t>
    </dgm:pt>
    <dgm:pt modelId="{084F47E1-0D52-5A4C-B06C-2469EB5B44A8}">
      <dgm:prSet phldrT="[Text]" custT="1"/>
      <dgm:spPr/>
      <dgm:t>
        <a:bodyPr/>
        <a:lstStyle/>
        <a:p>
          <a:pPr>
            <a:spcAft>
              <a:spcPts val="200"/>
            </a:spcAft>
          </a:pPr>
          <a:r>
            <a:rPr lang="en-US" sz="1600" dirty="0" smtClean="0"/>
            <a:t>4 additional units of study</a:t>
          </a:r>
          <a:endParaRPr lang="en-US" sz="1600" dirty="0"/>
        </a:p>
      </dgm:t>
    </dgm:pt>
    <dgm:pt modelId="{0904E7F6-3302-0344-8533-917EE03251F4}" type="parTrans" cxnId="{9FF92414-0EB0-BC44-B827-245A5FCABEB3}">
      <dgm:prSet/>
      <dgm:spPr/>
      <dgm:t>
        <a:bodyPr/>
        <a:lstStyle/>
        <a:p>
          <a:endParaRPr lang="en-US"/>
        </a:p>
      </dgm:t>
    </dgm:pt>
    <dgm:pt modelId="{EE485062-9D0B-F347-8E51-A073728DAEF5}" type="sibTrans" cxnId="{9FF92414-0EB0-BC44-B827-245A5FCABEB3}">
      <dgm:prSet/>
      <dgm:spPr/>
      <dgm:t>
        <a:bodyPr/>
        <a:lstStyle/>
        <a:p>
          <a:endParaRPr lang="en-US"/>
        </a:p>
      </dgm:t>
    </dgm:pt>
    <dgm:pt modelId="{2CF9E627-6895-0A44-8B02-585DFF7CB3CF}">
      <dgm:prSet phldrT="[Text]" custT="1"/>
      <dgm:spPr/>
      <dgm:t>
        <a:bodyPr/>
        <a:lstStyle/>
        <a:p>
          <a:pPr>
            <a:spcAft>
              <a:spcPts val="200"/>
            </a:spcAft>
          </a:pPr>
          <a:r>
            <a:rPr lang="en-US" sz="1800" b="1" dirty="0" smtClean="0"/>
            <a:t>2013-2014</a:t>
          </a:r>
        </a:p>
      </dgm:t>
    </dgm:pt>
    <dgm:pt modelId="{D643F642-DA59-D04B-9CAD-74981929F50B}" type="parTrans" cxnId="{D6617822-B95A-DF44-8A53-800EEAED3F6D}">
      <dgm:prSet/>
      <dgm:spPr/>
      <dgm:t>
        <a:bodyPr/>
        <a:lstStyle/>
        <a:p>
          <a:endParaRPr lang="en-US"/>
        </a:p>
      </dgm:t>
    </dgm:pt>
    <dgm:pt modelId="{77377E2B-0341-8045-BBC8-6A4294D27F8E}" type="sibTrans" cxnId="{D6617822-B95A-DF44-8A53-800EEAED3F6D}">
      <dgm:prSet/>
      <dgm:spPr/>
      <dgm:t>
        <a:bodyPr/>
        <a:lstStyle/>
        <a:p>
          <a:endParaRPr lang="en-US"/>
        </a:p>
      </dgm:t>
    </dgm:pt>
    <dgm:pt modelId="{A07F3E3D-C395-884F-8612-7FA531099858}">
      <dgm:prSet phldrT="[Text]" custT="1"/>
      <dgm:spPr/>
      <dgm:t>
        <a:bodyPr/>
        <a:lstStyle/>
        <a:p>
          <a:pPr>
            <a:spcAft>
              <a:spcPts val="200"/>
            </a:spcAft>
          </a:pPr>
          <a:r>
            <a:rPr lang="en-US" sz="1600" dirty="0" smtClean="0"/>
            <a:t>PYP training </a:t>
          </a:r>
          <a:endParaRPr lang="en-US" sz="1600" dirty="0"/>
        </a:p>
      </dgm:t>
    </dgm:pt>
    <dgm:pt modelId="{ECA3F9B6-CEF8-3D40-B3B7-DACB87F0D70A}" type="parTrans" cxnId="{7DB5BDF8-223B-0047-AD92-DE8F31673810}">
      <dgm:prSet/>
      <dgm:spPr/>
      <dgm:t>
        <a:bodyPr/>
        <a:lstStyle/>
        <a:p>
          <a:endParaRPr lang="en-US"/>
        </a:p>
      </dgm:t>
    </dgm:pt>
    <dgm:pt modelId="{349920A5-E74C-2641-856D-14575AAF60D8}" type="sibTrans" cxnId="{7DB5BDF8-223B-0047-AD92-DE8F31673810}">
      <dgm:prSet/>
      <dgm:spPr/>
      <dgm:t>
        <a:bodyPr/>
        <a:lstStyle/>
        <a:p>
          <a:endParaRPr lang="en-US"/>
        </a:p>
      </dgm:t>
    </dgm:pt>
    <dgm:pt modelId="{533DDB2C-A880-654A-B447-1E846D2094A2}">
      <dgm:prSet phldrT="[Text]" custT="1"/>
      <dgm:spPr/>
      <dgm:t>
        <a:bodyPr/>
        <a:lstStyle/>
        <a:p>
          <a:pPr>
            <a:spcAft>
              <a:spcPts val="200"/>
            </a:spcAft>
          </a:pPr>
          <a:endParaRPr lang="en-US" sz="1600" dirty="0"/>
        </a:p>
      </dgm:t>
    </dgm:pt>
    <dgm:pt modelId="{F09EC67F-BF92-0A47-B1F7-EA0CF8CEBA01}" type="parTrans" cxnId="{5E03A7F3-810B-D046-9F22-41F2D028E8DC}">
      <dgm:prSet/>
      <dgm:spPr/>
      <dgm:t>
        <a:bodyPr/>
        <a:lstStyle/>
        <a:p>
          <a:endParaRPr lang="en-US"/>
        </a:p>
      </dgm:t>
    </dgm:pt>
    <dgm:pt modelId="{F35D1387-0EBB-2A41-B097-821302FEFC99}" type="sibTrans" cxnId="{5E03A7F3-810B-D046-9F22-41F2D028E8DC}">
      <dgm:prSet/>
      <dgm:spPr/>
      <dgm:t>
        <a:bodyPr/>
        <a:lstStyle/>
        <a:p>
          <a:endParaRPr lang="en-US"/>
        </a:p>
      </dgm:t>
    </dgm:pt>
    <dgm:pt modelId="{0A4F9ADF-58E6-D54C-A78A-A589ED614EDE}">
      <dgm:prSet phldrT="[Text]" custT="1"/>
      <dgm:spPr/>
      <dgm:t>
        <a:bodyPr/>
        <a:lstStyle/>
        <a:p>
          <a:pPr>
            <a:spcAft>
              <a:spcPts val="200"/>
            </a:spcAft>
          </a:pPr>
          <a:endParaRPr lang="en-US" sz="1600" dirty="0"/>
        </a:p>
      </dgm:t>
    </dgm:pt>
    <dgm:pt modelId="{94AA3CBA-0D8D-1B4E-BDB6-663D3F23EA14}" type="parTrans" cxnId="{771E1AED-EC84-414E-9DB9-858314CFDA6A}">
      <dgm:prSet/>
      <dgm:spPr/>
      <dgm:t>
        <a:bodyPr/>
        <a:lstStyle/>
        <a:p>
          <a:endParaRPr lang="en-US"/>
        </a:p>
      </dgm:t>
    </dgm:pt>
    <dgm:pt modelId="{82E28D5E-086D-EC47-9271-04C83F602187}" type="sibTrans" cxnId="{771E1AED-EC84-414E-9DB9-858314CFDA6A}">
      <dgm:prSet/>
      <dgm:spPr/>
      <dgm:t>
        <a:bodyPr/>
        <a:lstStyle/>
        <a:p>
          <a:endParaRPr lang="en-US"/>
        </a:p>
      </dgm:t>
    </dgm:pt>
    <dgm:pt modelId="{FC6CF83A-65A3-2540-A7D3-B1E4F23A642E}" type="pres">
      <dgm:prSet presAssocID="{CDC32E73-B67E-5547-A445-8FA80F74BC3A}" presName="Name0" presStyleCnt="0">
        <dgm:presLayoutVars>
          <dgm:chMax val="5"/>
          <dgm:chPref val="5"/>
          <dgm:dir/>
          <dgm:animLvl val="lvl"/>
        </dgm:presLayoutVars>
      </dgm:prSet>
      <dgm:spPr/>
      <dgm:t>
        <a:bodyPr/>
        <a:lstStyle/>
        <a:p>
          <a:endParaRPr lang="en-US"/>
        </a:p>
      </dgm:t>
    </dgm:pt>
    <dgm:pt modelId="{AB40DDB8-EAFF-9B43-96D2-6DE67AEB3164}" type="pres">
      <dgm:prSet presAssocID="{D8BCB4F8-1D29-2446-A3CE-67FC3840AB3C}" presName="parentText1" presStyleLbl="node1" presStyleIdx="0" presStyleCnt="1" custScaleX="91320" custLinFactNeighborX="4340" custLinFactNeighborY="2044">
        <dgm:presLayoutVars>
          <dgm:chMax/>
          <dgm:chPref val="3"/>
          <dgm:bulletEnabled val="1"/>
        </dgm:presLayoutVars>
      </dgm:prSet>
      <dgm:spPr/>
      <dgm:t>
        <a:bodyPr/>
        <a:lstStyle/>
        <a:p>
          <a:endParaRPr lang="en-US"/>
        </a:p>
      </dgm:t>
    </dgm:pt>
    <dgm:pt modelId="{BA73CEDC-8C8E-D844-AB61-BC1883C1F73B}" type="pres">
      <dgm:prSet presAssocID="{D8BCB4F8-1D29-2446-A3CE-67FC3840AB3C}" presName="childText1" presStyleLbl="solidAlignAcc1" presStyleIdx="0" presStyleCnt="1" custScaleX="43013" custScaleY="108694" custLinFactNeighborX="1706" custLinFactNeighborY="4281">
        <dgm:presLayoutVars>
          <dgm:chMax val="0"/>
          <dgm:chPref val="0"/>
          <dgm:bulletEnabled val="1"/>
        </dgm:presLayoutVars>
      </dgm:prSet>
      <dgm:spPr/>
      <dgm:t>
        <a:bodyPr/>
        <a:lstStyle/>
        <a:p>
          <a:endParaRPr lang="en-US"/>
        </a:p>
      </dgm:t>
    </dgm:pt>
  </dgm:ptLst>
  <dgm:cxnLst>
    <dgm:cxn modelId="{B5E5F3E4-704A-0648-8407-C7D025FD67E1}" srcId="{2CF9E627-6895-0A44-8B02-585DFF7CB3CF}" destId="{8100C1C6-3332-1147-A856-58A8A926793F}" srcOrd="2" destOrd="0" parTransId="{C507AB14-C2BF-E542-8E23-D2C35912055D}" sibTransId="{830BF78C-E701-F343-9A79-89F222868D24}"/>
    <dgm:cxn modelId="{1F22BD77-5031-4B4D-A891-DC043FE4523B}" type="presOf" srcId="{8100C1C6-3332-1147-A856-58A8A926793F}" destId="{BA73CEDC-8C8E-D844-AB61-BC1883C1F73B}" srcOrd="0" destOrd="3" presId="urn:microsoft.com/office/officeart/2009/3/layout/IncreasingArrowsProcess"/>
    <dgm:cxn modelId="{64045CF1-C495-DE42-A1B9-4AEB4DD190CE}" srcId="{2CF9E627-6895-0A44-8B02-585DFF7CB3CF}" destId="{25EC8249-A48E-8847-A2F0-3FE762103E3A}" srcOrd="3" destOrd="0" parTransId="{A776ED35-7B48-F44C-8D8E-568EA90FC0F3}" sibTransId="{689842A5-61E0-1F4B-BE5C-861B11C9A918}"/>
    <dgm:cxn modelId="{348CDF51-F2DF-454B-8BB0-93D41E48662E}" srcId="{D8BCB4F8-1D29-2446-A3CE-67FC3840AB3C}" destId="{1761AC7C-95D6-3C49-9BFE-EBED68F31602}" srcOrd="2" destOrd="0" parTransId="{BCD58134-BDB7-F745-898B-7EB0B732E9F9}" sibTransId="{D3002166-F643-7F4D-9113-E05C3188E93E}"/>
    <dgm:cxn modelId="{418CED67-DCD4-D942-921A-DBA4672D4CC2}" srcId="{D8BCB4F8-1D29-2446-A3CE-67FC3840AB3C}" destId="{D90DEA25-4B83-AA4A-8048-EFA4B6CD16F6}" srcOrd="1" destOrd="0" parTransId="{259FD61C-0368-B749-B6DC-3A08D97A578D}" sibTransId="{7784ED0B-9ABF-C04B-AF58-FFA047BC7EF3}"/>
    <dgm:cxn modelId="{947F92A6-ABEF-8E4D-A3EC-DB7797582D7E}" srcId="{2CF9E627-6895-0A44-8B02-585DFF7CB3CF}" destId="{868F0F25-E81A-0848-8976-AB371DC48C3C}" srcOrd="4" destOrd="0" parTransId="{85E18890-0F60-FF41-A4E0-BDF21F246004}" sibTransId="{FB562F70-6A66-3B43-ABDB-CB4B68990E82}"/>
    <dgm:cxn modelId="{D6617822-B95A-DF44-8A53-800EEAED3F6D}" srcId="{D8BCB4F8-1D29-2446-A3CE-67FC3840AB3C}" destId="{2CF9E627-6895-0A44-8B02-585DFF7CB3CF}" srcOrd="0" destOrd="0" parTransId="{D643F642-DA59-D04B-9CAD-74981929F50B}" sibTransId="{77377E2B-0341-8045-BBC8-6A4294D27F8E}"/>
    <dgm:cxn modelId="{DFBB6B28-E4FD-4FB5-8677-BB891F4496A6}" type="presOf" srcId="{A07F3E3D-C395-884F-8612-7FA531099858}" destId="{BA73CEDC-8C8E-D844-AB61-BC1883C1F73B}" srcOrd="0" destOrd="6" presId="urn:microsoft.com/office/officeart/2009/3/layout/IncreasingArrowsProcess"/>
    <dgm:cxn modelId="{846B32BA-2AC1-4DE0-917C-666082BE846A}" type="presOf" srcId="{D90DEA25-4B83-AA4A-8048-EFA4B6CD16F6}" destId="{BA73CEDC-8C8E-D844-AB61-BC1883C1F73B}" srcOrd="0" destOrd="8" presId="urn:microsoft.com/office/officeart/2009/3/layout/IncreasingArrowsProcess"/>
    <dgm:cxn modelId="{FF4F79E3-6D41-45A0-A631-63DFEFFBC8B6}" type="presOf" srcId="{B4419E36-DF37-3944-8DDE-4AF127DF899A}" destId="{BA73CEDC-8C8E-D844-AB61-BC1883C1F73B}" srcOrd="0" destOrd="2" presId="urn:microsoft.com/office/officeart/2009/3/layout/IncreasingArrowsProcess"/>
    <dgm:cxn modelId="{86FCC3C7-E9C9-4F8B-8A89-003E271DD28F}" type="presOf" srcId="{CE07F918-AF62-744E-80BA-C80BB87A5764}" destId="{BA73CEDC-8C8E-D844-AB61-BC1883C1F73B}" srcOrd="0" destOrd="1" presId="urn:microsoft.com/office/officeart/2009/3/layout/IncreasingArrowsProcess"/>
    <dgm:cxn modelId="{EB920ED2-5452-4400-A045-B9282DB1254A}" type="presOf" srcId="{0A4F9ADF-58E6-D54C-A78A-A589ED614EDE}" destId="{BA73CEDC-8C8E-D844-AB61-BC1883C1F73B}" srcOrd="0" destOrd="11" presId="urn:microsoft.com/office/officeart/2009/3/layout/IncreasingArrowsProcess"/>
    <dgm:cxn modelId="{96EC3FC6-8EEF-8A48-A7F2-18BCD7A8B0A3}" srcId="{1761AC7C-95D6-3C49-9BFE-EBED68F31602}" destId="{7A3912B3-BD6D-294E-A99A-DCDAF8E098D3}" srcOrd="0" destOrd="0" parTransId="{9C2502F0-BEDE-1344-91E6-9F2961683508}" sibTransId="{F6FEE8B7-8DE8-5142-BCEF-CFB667B75F87}"/>
    <dgm:cxn modelId="{806590A2-CCBB-4B33-808B-5D60A56B0E1B}" type="presOf" srcId="{CDC32E73-B67E-5547-A445-8FA80F74BC3A}" destId="{FC6CF83A-65A3-2540-A7D3-B1E4F23A642E}" srcOrd="0" destOrd="0" presId="urn:microsoft.com/office/officeart/2009/3/layout/IncreasingArrowsProcess"/>
    <dgm:cxn modelId="{7DB5BDF8-223B-0047-AD92-DE8F31673810}" srcId="{2CF9E627-6895-0A44-8B02-585DFF7CB3CF}" destId="{A07F3E3D-C395-884F-8612-7FA531099858}" srcOrd="5" destOrd="0" parTransId="{ECA3F9B6-CEF8-3D40-B3B7-DACB87F0D70A}" sibTransId="{349920A5-E74C-2641-856D-14575AAF60D8}"/>
    <dgm:cxn modelId="{F0CFE40D-CF01-458D-9CAA-C121F8277BBF}" type="presOf" srcId="{533DDB2C-A880-654A-B447-1E846D2094A2}" destId="{BA73CEDC-8C8E-D844-AB61-BC1883C1F73B}" srcOrd="0" destOrd="7" presId="urn:microsoft.com/office/officeart/2009/3/layout/IncreasingArrowsProcess"/>
    <dgm:cxn modelId="{C0E837DB-4BF4-BE43-8F2E-674F565DDF97}" srcId="{CDC32E73-B67E-5547-A445-8FA80F74BC3A}" destId="{D8BCB4F8-1D29-2446-A3CE-67FC3840AB3C}" srcOrd="0" destOrd="0" parTransId="{BEBD7392-E375-854D-829C-5A941AF0B12D}" sibTransId="{CC9E1D16-0202-8A46-AF23-F2FB56C3D749}"/>
    <dgm:cxn modelId="{36B64DED-70F6-4328-986D-66A52F75EB09}" type="presOf" srcId="{2CF9E627-6895-0A44-8B02-585DFF7CB3CF}" destId="{BA73CEDC-8C8E-D844-AB61-BC1883C1F73B}" srcOrd="0" destOrd="0" presId="urn:microsoft.com/office/officeart/2009/3/layout/IncreasingArrowsProcess"/>
    <dgm:cxn modelId="{2672125E-378E-44CB-8E1F-764B0ADE4BA9}" type="presOf" srcId="{084F47E1-0D52-5A4C-B06C-2469EB5B44A8}" destId="{BA73CEDC-8C8E-D844-AB61-BC1883C1F73B}" srcOrd="0" destOrd="10" presId="urn:microsoft.com/office/officeart/2009/3/layout/IncreasingArrowsProcess"/>
    <dgm:cxn modelId="{9FF92414-0EB0-BC44-B827-245A5FCABEB3}" srcId="{D90DEA25-4B83-AA4A-8048-EFA4B6CD16F6}" destId="{084F47E1-0D52-5A4C-B06C-2469EB5B44A8}" srcOrd="1" destOrd="0" parTransId="{0904E7F6-3302-0344-8533-917EE03251F4}" sibTransId="{EE485062-9D0B-F347-8E51-A073728DAEF5}"/>
    <dgm:cxn modelId="{A3055342-B174-DA40-A334-8D658C1CCAA9}" srcId="{D90DEA25-4B83-AA4A-8048-EFA4B6CD16F6}" destId="{8B9C1318-8AA1-6F45-B252-010D90F599AA}" srcOrd="0" destOrd="0" parTransId="{FD853CD1-A0B1-EF49-8BE2-05592341B0FA}" sibTransId="{A29E5097-0AE5-D24B-91DA-062962D99851}"/>
    <dgm:cxn modelId="{5E03A7F3-810B-D046-9F22-41F2D028E8DC}" srcId="{2CF9E627-6895-0A44-8B02-585DFF7CB3CF}" destId="{533DDB2C-A880-654A-B447-1E846D2094A2}" srcOrd="6" destOrd="0" parTransId="{F09EC67F-BF92-0A47-B1F7-EA0CF8CEBA01}" sibTransId="{F35D1387-0EBB-2A41-B097-821302FEFC99}"/>
    <dgm:cxn modelId="{57B56A39-BC43-4990-929A-44B65B6F3CC7}" type="presOf" srcId="{7A3912B3-BD6D-294E-A99A-DCDAF8E098D3}" destId="{BA73CEDC-8C8E-D844-AB61-BC1883C1F73B}" srcOrd="0" destOrd="13" presId="urn:microsoft.com/office/officeart/2009/3/layout/IncreasingArrowsProcess"/>
    <dgm:cxn modelId="{2339555D-2A5E-4567-A0AA-042DA4610F38}" type="presOf" srcId="{8B9C1318-8AA1-6F45-B252-010D90F599AA}" destId="{BA73CEDC-8C8E-D844-AB61-BC1883C1F73B}" srcOrd="0" destOrd="9" presId="urn:microsoft.com/office/officeart/2009/3/layout/IncreasingArrowsProcess"/>
    <dgm:cxn modelId="{D0DE7329-295C-47E7-9C22-8C71B53BA9FF}" type="presOf" srcId="{25EC8249-A48E-8847-A2F0-3FE762103E3A}" destId="{BA73CEDC-8C8E-D844-AB61-BC1883C1F73B}" srcOrd="0" destOrd="4" presId="urn:microsoft.com/office/officeart/2009/3/layout/IncreasingArrowsProcess"/>
    <dgm:cxn modelId="{771E1AED-EC84-414E-9DB9-858314CFDA6A}" srcId="{D90DEA25-4B83-AA4A-8048-EFA4B6CD16F6}" destId="{0A4F9ADF-58E6-D54C-A78A-A589ED614EDE}" srcOrd="2" destOrd="0" parTransId="{94AA3CBA-0D8D-1B4E-BDB6-663D3F23EA14}" sibTransId="{82E28D5E-086D-EC47-9271-04C83F602187}"/>
    <dgm:cxn modelId="{58EF1EFD-5A5C-AD42-AFE4-815CAD38516F}" srcId="{2CF9E627-6895-0A44-8B02-585DFF7CB3CF}" destId="{CE07F918-AF62-744E-80BA-C80BB87A5764}" srcOrd="0" destOrd="0" parTransId="{32E5EE80-859E-BA42-BD03-B965D9658705}" sibTransId="{C2687300-0ABD-1940-BB3D-8A4AF8D1CC52}"/>
    <dgm:cxn modelId="{5682E135-C2AC-4A77-8679-4BEDF59744B3}" type="presOf" srcId="{868F0F25-E81A-0848-8976-AB371DC48C3C}" destId="{BA73CEDC-8C8E-D844-AB61-BC1883C1F73B}" srcOrd="0" destOrd="5" presId="urn:microsoft.com/office/officeart/2009/3/layout/IncreasingArrowsProcess"/>
    <dgm:cxn modelId="{D574CC54-6B90-4296-8A3C-F2DB2877A67B}" type="presOf" srcId="{1761AC7C-95D6-3C49-9BFE-EBED68F31602}" destId="{BA73CEDC-8C8E-D844-AB61-BC1883C1F73B}" srcOrd="0" destOrd="12" presId="urn:microsoft.com/office/officeart/2009/3/layout/IncreasingArrowsProcess"/>
    <dgm:cxn modelId="{10FBEF58-57D6-4EF7-A757-2AD3BD33A966}" type="presOf" srcId="{D8BCB4F8-1D29-2446-A3CE-67FC3840AB3C}" destId="{AB40DDB8-EAFF-9B43-96D2-6DE67AEB3164}" srcOrd="0" destOrd="0" presId="urn:microsoft.com/office/officeart/2009/3/layout/IncreasingArrowsProcess"/>
    <dgm:cxn modelId="{CA43C639-EDAC-8749-A7B2-F270BC2972BD}" srcId="{2CF9E627-6895-0A44-8B02-585DFF7CB3CF}" destId="{B4419E36-DF37-3944-8DDE-4AF127DF899A}" srcOrd="1" destOrd="0" parTransId="{4748CA41-DE8F-B049-9906-C8B3D8ED117F}" sibTransId="{D9F3F073-228E-4C42-BC82-C2C0EF7E35C7}"/>
    <dgm:cxn modelId="{BF67C281-C3C9-4DB7-996C-FBB96D8B91C7}" type="presParOf" srcId="{FC6CF83A-65A3-2540-A7D3-B1E4F23A642E}" destId="{AB40DDB8-EAFF-9B43-96D2-6DE67AEB3164}" srcOrd="0" destOrd="0" presId="urn:microsoft.com/office/officeart/2009/3/layout/IncreasingArrowsProcess"/>
    <dgm:cxn modelId="{489ABE5F-6888-4E8F-AD64-4FBF03274871}" type="presParOf" srcId="{FC6CF83A-65A3-2540-A7D3-B1E4F23A642E}" destId="{BA73CEDC-8C8E-D844-AB61-BC1883C1F73B}" srcOrd="1" destOrd="0" presId="urn:microsoft.com/office/officeart/2009/3/layout/IncreasingArrows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C32E73-B67E-5547-A445-8FA80F74BC3A}"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BD7951B2-A67A-8E4A-9FAF-D970C796DF07}">
      <dgm:prSet phldrT="[Text]" custT="1"/>
      <dgm:spPr/>
      <dgm:t>
        <a:bodyPr/>
        <a:lstStyle/>
        <a:p>
          <a:r>
            <a:rPr lang="en-US" sz="1400" dirty="0" smtClean="0"/>
            <a:t>WMS Candidacy Year</a:t>
          </a:r>
          <a:endParaRPr lang="en-US" sz="1400" dirty="0"/>
        </a:p>
      </dgm:t>
    </dgm:pt>
    <dgm:pt modelId="{E6EBC974-F38B-E544-8CE2-5061A7DA89E0}">
      <dgm:prSet phldrT="[Text]" custT="1"/>
      <dgm:spPr/>
      <dgm:t>
        <a:bodyPr/>
        <a:lstStyle/>
        <a:p>
          <a:r>
            <a:rPr lang="en-US" sz="1600" b="1" dirty="0" smtClean="0"/>
            <a:t>2014-2015</a:t>
          </a:r>
        </a:p>
      </dgm:t>
    </dgm:pt>
    <dgm:pt modelId="{2FB5EDF1-3181-DA4B-9770-8BB0A0443DF1}" type="sibTrans" cxnId="{EB1416A4-458E-494D-B89C-BD8AB665FAEC}">
      <dgm:prSet/>
      <dgm:spPr/>
      <dgm:t>
        <a:bodyPr/>
        <a:lstStyle/>
        <a:p>
          <a:endParaRPr lang="en-US"/>
        </a:p>
      </dgm:t>
    </dgm:pt>
    <dgm:pt modelId="{4EAB9685-1439-EC40-8FBB-32DD9F14790F}" type="parTrans" cxnId="{EB1416A4-458E-494D-B89C-BD8AB665FAEC}">
      <dgm:prSet/>
      <dgm:spPr/>
      <dgm:t>
        <a:bodyPr/>
        <a:lstStyle/>
        <a:p>
          <a:endParaRPr lang="en-US"/>
        </a:p>
      </dgm:t>
    </dgm:pt>
    <dgm:pt modelId="{DD8B3CA5-5754-2B4D-9018-5D4EC22BB896}">
      <dgm:prSet phldrT="[Text]" custT="1"/>
      <dgm:spPr/>
      <dgm:t>
        <a:bodyPr/>
        <a:lstStyle/>
        <a:p>
          <a:r>
            <a:rPr lang="en-US" sz="1400" dirty="0" smtClean="0"/>
            <a:t>Application, April 1</a:t>
          </a:r>
          <a:endParaRPr lang="en-US" sz="1400" dirty="0"/>
        </a:p>
      </dgm:t>
    </dgm:pt>
    <dgm:pt modelId="{67A61CB6-FBE6-7C44-BD0F-A2739DB9820D}">
      <dgm:prSet phldrT="[Text]" custT="1"/>
      <dgm:spPr/>
      <dgm:t>
        <a:bodyPr/>
        <a:lstStyle/>
        <a:p>
          <a:r>
            <a:rPr lang="en-US" sz="1400" dirty="0" smtClean="0"/>
            <a:t>Feasibility study</a:t>
          </a:r>
          <a:endParaRPr lang="en-US" sz="1400" dirty="0"/>
        </a:p>
      </dgm:t>
    </dgm:pt>
    <dgm:pt modelId="{9698F8ED-F57D-2147-AF6B-7C9AD1F1BE18}">
      <dgm:prSet phldrT="[Text]" custT="1"/>
      <dgm:spPr/>
      <dgm:t>
        <a:bodyPr/>
        <a:lstStyle/>
        <a:p>
          <a:r>
            <a:rPr lang="en-US" sz="1400" dirty="0" smtClean="0"/>
            <a:t>Washington Middle School</a:t>
          </a:r>
          <a:endParaRPr lang="en-US" sz="1400" dirty="0"/>
        </a:p>
      </dgm:t>
    </dgm:pt>
    <dgm:pt modelId="{7A10C41E-D403-F14C-A916-406372F89940}">
      <dgm:prSet phldrT="[Text]" custT="1"/>
      <dgm:spPr/>
      <dgm:t>
        <a:bodyPr/>
        <a:lstStyle/>
        <a:p>
          <a:r>
            <a:rPr lang="en-US" sz="1600" b="1" dirty="0" smtClean="0"/>
            <a:t>2013-2014</a:t>
          </a:r>
        </a:p>
      </dgm:t>
    </dgm:pt>
    <dgm:pt modelId="{A803D876-AD74-C844-964E-BEC3676D0666}" type="sibTrans" cxnId="{1D07F04C-3C05-2E48-AB61-9D3DCC728652}">
      <dgm:prSet/>
      <dgm:spPr/>
      <dgm:t>
        <a:bodyPr/>
        <a:lstStyle/>
        <a:p>
          <a:endParaRPr lang="en-US"/>
        </a:p>
      </dgm:t>
    </dgm:pt>
    <dgm:pt modelId="{D6724E8E-9B08-DB49-AF6C-F28E2EB4C679}" type="parTrans" cxnId="{1D07F04C-3C05-2E48-AB61-9D3DCC728652}">
      <dgm:prSet/>
      <dgm:spPr/>
      <dgm:t>
        <a:bodyPr/>
        <a:lstStyle/>
        <a:p>
          <a:endParaRPr lang="en-US"/>
        </a:p>
      </dgm:t>
    </dgm:pt>
    <dgm:pt modelId="{CC11FCFA-6303-8B4E-AAEC-4D1DFB3D7308}" type="sibTrans" cxnId="{BEAD70D7-7A08-074F-A1C2-13E486EFD50C}">
      <dgm:prSet/>
      <dgm:spPr/>
      <dgm:t>
        <a:bodyPr/>
        <a:lstStyle/>
        <a:p>
          <a:endParaRPr lang="en-US"/>
        </a:p>
      </dgm:t>
    </dgm:pt>
    <dgm:pt modelId="{B186C59D-BC2A-BF49-879D-F731693936F2}" type="parTrans" cxnId="{BEAD70D7-7A08-074F-A1C2-13E486EFD50C}">
      <dgm:prSet/>
      <dgm:spPr/>
      <dgm:t>
        <a:bodyPr/>
        <a:lstStyle/>
        <a:p>
          <a:endParaRPr lang="en-US"/>
        </a:p>
      </dgm:t>
    </dgm:pt>
    <dgm:pt modelId="{167BB0E9-FA25-FE49-9F4E-9B525EEA8C3C}" type="sibTrans" cxnId="{17D67D3A-E4E1-F546-85A3-B799A6FD04C5}">
      <dgm:prSet/>
      <dgm:spPr/>
      <dgm:t>
        <a:bodyPr/>
        <a:lstStyle/>
        <a:p>
          <a:endParaRPr lang="en-US"/>
        </a:p>
      </dgm:t>
    </dgm:pt>
    <dgm:pt modelId="{05BC602E-FCE1-7F4E-8EE4-738BC9766E58}" type="parTrans" cxnId="{17D67D3A-E4E1-F546-85A3-B799A6FD04C5}">
      <dgm:prSet/>
      <dgm:spPr/>
      <dgm:t>
        <a:bodyPr/>
        <a:lstStyle/>
        <a:p>
          <a:endParaRPr lang="en-US"/>
        </a:p>
      </dgm:t>
    </dgm:pt>
    <dgm:pt modelId="{782B7C1E-9B50-214A-A179-C122C9C80813}">
      <dgm:prSet phldrT="[Text]" custT="1"/>
      <dgm:spPr/>
      <dgm:t>
        <a:bodyPr/>
        <a:lstStyle/>
        <a:p>
          <a:r>
            <a:rPr lang="en-US" sz="2400" dirty="0" smtClean="0"/>
            <a:t>Middle</a:t>
          </a:r>
          <a:r>
            <a:rPr lang="en-US" sz="1900" dirty="0" smtClean="0"/>
            <a:t> </a:t>
          </a:r>
          <a:r>
            <a:rPr lang="en-US" sz="2400" dirty="0" smtClean="0"/>
            <a:t>School, grades 6-8, Middle Years Programme</a:t>
          </a:r>
          <a:endParaRPr lang="en-US" sz="2400" dirty="0"/>
        </a:p>
      </dgm:t>
    </dgm:pt>
    <dgm:pt modelId="{394FC5BF-1B2A-1D49-BE96-2CC7FA2C2ED4}" type="sibTrans" cxnId="{F3764130-08B5-5149-ACD6-C227FB43309D}">
      <dgm:prSet/>
      <dgm:spPr/>
      <dgm:t>
        <a:bodyPr/>
        <a:lstStyle/>
        <a:p>
          <a:endParaRPr lang="en-US"/>
        </a:p>
      </dgm:t>
    </dgm:pt>
    <dgm:pt modelId="{19A2F0BB-9525-B445-BF2F-4405F8218639}" type="parTrans" cxnId="{F3764130-08B5-5149-ACD6-C227FB43309D}">
      <dgm:prSet/>
      <dgm:spPr/>
      <dgm:t>
        <a:bodyPr/>
        <a:lstStyle/>
        <a:p>
          <a:endParaRPr lang="en-US"/>
        </a:p>
      </dgm:t>
    </dgm:pt>
    <dgm:pt modelId="{A286935F-FBC4-1A44-A3B0-1D3208B1EAAD}" type="sibTrans" cxnId="{4CFD963B-97EA-7E4E-B1D9-0030B7CA1B2C}">
      <dgm:prSet/>
      <dgm:spPr/>
      <dgm:t>
        <a:bodyPr/>
        <a:lstStyle/>
        <a:p>
          <a:endParaRPr lang="en-US"/>
        </a:p>
      </dgm:t>
    </dgm:pt>
    <dgm:pt modelId="{83DA6827-22A2-3047-B63D-44B67F2C4F31}" type="parTrans" cxnId="{4CFD963B-97EA-7E4E-B1D9-0030B7CA1B2C}">
      <dgm:prSet/>
      <dgm:spPr/>
      <dgm:t>
        <a:bodyPr/>
        <a:lstStyle/>
        <a:p>
          <a:endParaRPr lang="en-US"/>
        </a:p>
      </dgm:t>
    </dgm:pt>
    <dgm:pt modelId="{77529CE4-3D71-F742-87BA-DE61207F55C8}" type="sibTrans" cxnId="{FBF36360-4AD9-B644-8A42-6098558236FC}">
      <dgm:prSet/>
      <dgm:spPr/>
      <dgm:t>
        <a:bodyPr/>
        <a:lstStyle/>
        <a:p>
          <a:endParaRPr lang="en-US"/>
        </a:p>
      </dgm:t>
    </dgm:pt>
    <dgm:pt modelId="{F879BA37-B17E-5A4A-8AB8-B9F43C51AD03}" type="parTrans" cxnId="{FBF36360-4AD9-B644-8A42-6098558236FC}">
      <dgm:prSet/>
      <dgm:spPr/>
      <dgm:t>
        <a:bodyPr/>
        <a:lstStyle/>
        <a:p>
          <a:endParaRPr lang="en-US"/>
        </a:p>
      </dgm:t>
    </dgm:pt>
    <dgm:pt modelId="{E6DD0CC6-DC0A-594B-8279-90AEB244F5E1}">
      <dgm:prSet phldrT="[Text]" custT="1"/>
      <dgm:spPr/>
      <dgm:t>
        <a:bodyPr/>
        <a:lstStyle/>
        <a:p>
          <a:r>
            <a:rPr lang="en-US" sz="1400" dirty="0" smtClean="0"/>
            <a:t>Region 2</a:t>
          </a:r>
          <a:endParaRPr lang="en-US" sz="1600" dirty="0" smtClean="0"/>
        </a:p>
      </dgm:t>
    </dgm:pt>
    <dgm:pt modelId="{192114C9-06DD-FD4E-81FF-CDC25E318D47}" type="parTrans" cxnId="{24518068-1FDC-AC47-AD0F-D29F789DF482}">
      <dgm:prSet/>
      <dgm:spPr/>
      <dgm:t>
        <a:bodyPr/>
        <a:lstStyle/>
        <a:p>
          <a:endParaRPr lang="en-US"/>
        </a:p>
      </dgm:t>
    </dgm:pt>
    <dgm:pt modelId="{F6D7A16C-7E1E-C342-AE9A-43F06D698F5B}" type="sibTrans" cxnId="{24518068-1FDC-AC47-AD0F-D29F789DF482}">
      <dgm:prSet/>
      <dgm:spPr/>
      <dgm:t>
        <a:bodyPr/>
        <a:lstStyle/>
        <a:p>
          <a:endParaRPr lang="en-US"/>
        </a:p>
      </dgm:t>
    </dgm:pt>
    <dgm:pt modelId="{13134A14-4CDA-FD49-AC5C-2502EC2F693F}">
      <dgm:prSet phldrT="[Text]" custT="1"/>
      <dgm:spPr/>
      <dgm:t>
        <a:bodyPr/>
        <a:lstStyle/>
        <a:p>
          <a:r>
            <a:rPr lang="en-US" sz="1400" dirty="0" smtClean="0"/>
            <a:t>MYP training for staff</a:t>
          </a:r>
          <a:endParaRPr lang="en-US" sz="1400" dirty="0"/>
        </a:p>
      </dgm:t>
    </dgm:pt>
    <dgm:pt modelId="{F79B4DE6-A24E-FF4D-86DF-E6CE36073894}" type="parTrans" cxnId="{2776CDFD-F5EF-8542-AE2C-32F6E0A19857}">
      <dgm:prSet/>
      <dgm:spPr/>
      <dgm:t>
        <a:bodyPr/>
        <a:lstStyle/>
        <a:p>
          <a:endParaRPr lang="en-US"/>
        </a:p>
      </dgm:t>
    </dgm:pt>
    <dgm:pt modelId="{46946781-DAB9-684B-B299-0875169EA096}" type="sibTrans" cxnId="{2776CDFD-F5EF-8542-AE2C-32F6E0A19857}">
      <dgm:prSet/>
      <dgm:spPr/>
      <dgm:t>
        <a:bodyPr/>
        <a:lstStyle/>
        <a:p>
          <a:endParaRPr lang="en-US"/>
        </a:p>
      </dgm:t>
    </dgm:pt>
    <dgm:pt modelId="{60E317F1-6186-3848-8373-86A8E9BEBC63}">
      <dgm:prSet phldrT="[Text]" custT="1"/>
      <dgm:spPr/>
      <dgm:t>
        <a:bodyPr/>
        <a:lstStyle/>
        <a:p>
          <a:r>
            <a:rPr lang="en-US" sz="1600" b="1" dirty="0" smtClean="0"/>
            <a:t>2015-2016</a:t>
          </a:r>
          <a:endParaRPr lang="en-US" sz="1600" b="1" dirty="0"/>
        </a:p>
      </dgm:t>
    </dgm:pt>
    <dgm:pt modelId="{C220F9FD-9E6F-894E-9CF9-105F8EF1A339}" type="parTrans" cxnId="{9530CF3E-2666-DA45-9083-413B1EF8CFA2}">
      <dgm:prSet/>
      <dgm:spPr/>
      <dgm:t>
        <a:bodyPr/>
        <a:lstStyle/>
        <a:p>
          <a:endParaRPr lang="en-US"/>
        </a:p>
      </dgm:t>
    </dgm:pt>
    <dgm:pt modelId="{9A14D20F-CE7F-584A-9613-D074BE9D617D}" type="sibTrans" cxnId="{9530CF3E-2666-DA45-9083-413B1EF8CFA2}">
      <dgm:prSet/>
      <dgm:spPr/>
      <dgm:t>
        <a:bodyPr/>
        <a:lstStyle/>
        <a:p>
          <a:endParaRPr lang="en-US"/>
        </a:p>
      </dgm:t>
    </dgm:pt>
    <dgm:pt modelId="{89B16A4B-85AB-9345-AFEF-6D2DAEA0D293}">
      <dgm:prSet phldrT="[Text]" custT="1"/>
      <dgm:spPr/>
      <dgm:t>
        <a:bodyPr/>
        <a:lstStyle/>
        <a:p>
          <a:r>
            <a:rPr lang="en-US" sz="1400" dirty="0" smtClean="0"/>
            <a:t>WMS Verification year</a:t>
          </a:r>
          <a:endParaRPr lang="en-US" sz="1400" dirty="0"/>
        </a:p>
      </dgm:t>
    </dgm:pt>
    <dgm:pt modelId="{4723EF17-66F6-E34C-B185-5058468F9E81}" type="parTrans" cxnId="{4704E4A3-9F44-6547-B43A-0A9599062F35}">
      <dgm:prSet/>
      <dgm:spPr/>
      <dgm:t>
        <a:bodyPr/>
        <a:lstStyle/>
        <a:p>
          <a:endParaRPr lang="en-US"/>
        </a:p>
      </dgm:t>
    </dgm:pt>
    <dgm:pt modelId="{F8BB8D70-9AAA-7941-A760-75A157A1ADBF}" type="sibTrans" cxnId="{4704E4A3-9F44-6547-B43A-0A9599062F35}">
      <dgm:prSet/>
      <dgm:spPr/>
      <dgm:t>
        <a:bodyPr/>
        <a:lstStyle/>
        <a:p>
          <a:endParaRPr lang="en-US"/>
        </a:p>
      </dgm:t>
    </dgm:pt>
    <dgm:pt modelId="{72A236DD-E729-1349-8DF7-A9C359C79596}">
      <dgm:prSet phldrT="[Text]" custT="1"/>
      <dgm:spPr/>
      <dgm:t>
        <a:bodyPr/>
        <a:lstStyle/>
        <a:p>
          <a:r>
            <a:rPr lang="en-US" sz="1600" b="1" dirty="0" smtClean="0"/>
            <a:t>2016-2017+</a:t>
          </a:r>
          <a:endParaRPr lang="en-US" sz="1600" b="1" dirty="0"/>
        </a:p>
      </dgm:t>
    </dgm:pt>
    <dgm:pt modelId="{6D5AEEA7-3E2D-DA4A-AF4A-5ADC075B10B7}" type="parTrans" cxnId="{042C0447-527B-FE45-B1FA-DD7A1193E121}">
      <dgm:prSet/>
      <dgm:spPr/>
      <dgm:t>
        <a:bodyPr/>
        <a:lstStyle/>
        <a:p>
          <a:endParaRPr lang="en-US"/>
        </a:p>
      </dgm:t>
    </dgm:pt>
    <dgm:pt modelId="{6E8A163C-6589-CC42-AC08-39F342E5DB80}" type="sibTrans" cxnId="{042C0447-527B-FE45-B1FA-DD7A1193E121}">
      <dgm:prSet/>
      <dgm:spPr/>
      <dgm:t>
        <a:bodyPr/>
        <a:lstStyle/>
        <a:p>
          <a:endParaRPr lang="en-US"/>
        </a:p>
      </dgm:t>
    </dgm:pt>
    <dgm:pt modelId="{A524D89B-DBDB-B04D-AF04-EF3576166380}">
      <dgm:prSet phldrT="[Text]" custT="1"/>
      <dgm:spPr/>
      <dgm:t>
        <a:bodyPr/>
        <a:lstStyle/>
        <a:p>
          <a:r>
            <a:rPr lang="en-US" sz="1400" dirty="0" smtClean="0"/>
            <a:t>WMS Authorized</a:t>
          </a:r>
          <a:endParaRPr lang="en-US" sz="1400" dirty="0"/>
        </a:p>
      </dgm:t>
    </dgm:pt>
    <dgm:pt modelId="{C79B6828-B114-7B4E-A382-83096AE167F0}" type="parTrans" cxnId="{37DCFB4D-FEAB-ED44-AF21-B816BC443CEC}">
      <dgm:prSet/>
      <dgm:spPr/>
      <dgm:t>
        <a:bodyPr/>
        <a:lstStyle/>
        <a:p>
          <a:endParaRPr lang="en-US"/>
        </a:p>
      </dgm:t>
    </dgm:pt>
    <dgm:pt modelId="{8C80942E-100A-DD4F-9BF3-99CCFBEB9C1F}" type="sibTrans" cxnId="{37DCFB4D-FEAB-ED44-AF21-B816BC443CEC}">
      <dgm:prSet/>
      <dgm:spPr/>
      <dgm:t>
        <a:bodyPr/>
        <a:lstStyle/>
        <a:p>
          <a:endParaRPr lang="en-US"/>
        </a:p>
      </dgm:t>
    </dgm:pt>
    <dgm:pt modelId="{4A01C342-C963-7B40-A95B-F6C46153D47B}">
      <dgm:prSet phldrT="[Text]" custT="1"/>
      <dgm:spPr/>
      <dgm:t>
        <a:bodyPr/>
        <a:lstStyle/>
        <a:p>
          <a:endParaRPr lang="en-US" sz="1400" dirty="0"/>
        </a:p>
      </dgm:t>
    </dgm:pt>
    <dgm:pt modelId="{1BD98733-41FF-3246-B3BE-1DADB579BA4A}" type="parTrans" cxnId="{59D4750A-698D-B84E-AB08-EF597114CF5C}">
      <dgm:prSet/>
      <dgm:spPr/>
      <dgm:t>
        <a:bodyPr/>
        <a:lstStyle/>
        <a:p>
          <a:endParaRPr lang="en-US"/>
        </a:p>
      </dgm:t>
    </dgm:pt>
    <dgm:pt modelId="{FB18B880-87EB-5846-AAAF-BC0B45157E22}" type="sibTrans" cxnId="{59D4750A-698D-B84E-AB08-EF597114CF5C}">
      <dgm:prSet/>
      <dgm:spPr/>
      <dgm:t>
        <a:bodyPr/>
        <a:lstStyle/>
        <a:p>
          <a:endParaRPr lang="en-US"/>
        </a:p>
      </dgm:t>
    </dgm:pt>
    <dgm:pt modelId="{141DF9C0-F1C3-534D-9510-B62C2197C6E3}">
      <dgm:prSet phldrT="[Text]" custT="1"/>
      <dgm:spPr/>
      <dgm:t>
        <a:bodyPr/>
        <a:lstStyle/>
        <a:p>
          <a:endParaRPr lang="en-US" sz="1400" dirty="0"/>
        </a:p>
      </dgm:t>
    </dgm:pt>
    <dgm:pt modelId="{2652ABD9-05EE-C849-B29B-66CE118FF7C9}" type="parTrans" cxnId="{5F79EB11-9912-3D48-9914-AFD58A33AA73}">
      <dgm:prSet/>
      <dgm:spPr/>
      <dgm:t>
        <a:bodyPr/>
        <a:lstStyle/>
        <a:p>
          <a:endParaRPr lang="en-US"/>
        </a:p>
      </dgm:t>
    </dgm:pt>
    <dgm:pt modelId="{5DB85A6A-818B-C348-BEBC-708ECFE6A19E}" type="sibTrans" cxnId="{5F79EB11-9912-3D48-9914-AFD58A33AA73}">
      <dgm:prSet/>
      <dgm:spPr/>
      <dgm:t>
        <a:bodyPr/>
        <a:lstStyle/>
        <a:p>
          <a:endParaRPr lang="en-US"/>
        </a:p>
      </dgm:t>
    </dgm:pt>
    <dgm:pt modelId="{40B00FB6-E051-A14E-993E-44BB8F60AA46}">
      <dgm:prSet phldrT="[Text]" custT="1"/>
      <dgm:spPr/>
      <dgm:t>
        <a:bodyPr/>
        <a:lstStyle/>
        <a:p>
          <a:endParaRPr lang="en-US" sz="1400" dirty="0"/>
        </a:p>
      </dgm:t>
    </dgm:pt>
    <dgm:pt modelId="{5F1BD053-7371-0440-804D-8E01965000C3}" type="parTrans" cxnId="{7210F24E-C737-FE49-9E2E-4DED62FE293B}">
      <dgm:prSet/>
      <dgm:spPr/>
      <dgm:t>
        <a:bodyPr/>
        <a:lstStyle/>
        <a:p>
          <a:endParaRPr lang="en-US"/>
        </a:p>
      </dgm:t>
    </dgm:pt>
    <dgm:pt modelId="{B4073920-3CA3-2443-B51E-866C3D64AC3F}" type="sibTrans" cxnId="{7210F24E-C737-FE49-9E2E-4DED62FE293B}">
      <dgm:prSet/>
      <dgm:spPr/>
      <dgm:t>
        <a:bodyPr/>
        <a:lstStyle/>
        <a:p>
          <a:endParaRPr lang="en-US"/>
        </a:p>
      </dgm:t>
    </dgm:pt>
    <dgm:pt modelId="{FC6CF83A-65A3-2540-A7D3-B1E4F23A642E}" type="pres">
      <dgm:prSet presAssocID="{CDC32E73-B67E-5547-A445-8FA80F74BC3A}" presName="Name0" presStyleCnt="0">
        <dgm:presLayoutVars>
          <dgm:chMax val="5"/>
          <dgm:chPref val="5"/>
          <dgm:dir/>
          <dgm:animLvl val="lvl"/>
        </dgm:presLayoutVars>
      </dgm:prSet>
      <dgm:spPr/>
      <dgm:t>
        <a:bodyPr/>
        <a:lstStyle/>
        <a:p>
          <a:endParaRPr lang="en-US"/>
        </a:p>
      </dgm:t>
    </dgm:pt>
    <dgm:pt modelId="{94910510-86E3-B74B-A0DD-04CEEF937B9F}" type="pres">
      <dgm:prSet presAssocID="{782B7C1E-9B50-214A-A179-C122C9C80813}" presName="parentText1" presStyleLbl="node1" presStyleIdx="0" presStyleCnt="1" custScaleX="92275" custScaleY="101722" custLinFactNeighborY="26333">
        <dgm:presLayoutVars>
          <dgm:chMax/>
          <dgm:chPref val="3"/>
          <dgm:bulletEnabled val="1"/>
        </dgm:presLayoutVars>
      </dgm:prSet>
      <dgm:spPr/>
      <dgm:t>
        <a:bodyPr/>
        <a:lstStyle/>
        <a:p>
          <a:endParaRPr lang="en-US"/>
        </a:p>
      </dgm:t>
    </dgm:pt>
    <dgm:pt modelId="{ECC790B4-AA35-C74B-AD80-2C32077B8A49}" type="pres">
      <dgm:prSet presAssocID="{782B7C1E-9B50-214A-A179-C122C9C80813}" presName="childText1" presStyleLbl="solidAlignAcc1" presStyleIdx="0" presStyleCnt="1" custScaleX="43450" custScaleY="115219" custLinFactNeighborX="1779" custLinFactNeighborY="15895">
        <dgm:presLayoutVars>
          <dgm:chMax val="0"/>
          <dgm:chPref val="0"/>
          <dgm:bulletEnabled val="1"/>
        </dgm:presLayoutVars>
      </dgm:prSet>
      <dgm:spPr/>
      <dgm:t>
        <a:bodyPr/>
        <a:lstStyle/>
        <a:p>
          <a:endParaRPr lang="en-US"/>
        </a:p>
      </dgm:t>
    </dgm:pt>
  </dgm:ptLst>
  <dgm:cxnLst>
    <dgm:cxn modelId="{AD00F4A3-A4E2-41C4-8FFD-C1232C32745C}" type="presOf" srcId="{141DF9C0-F1C3-534D-9510-B62C2197C6E3}" destId="{ECC790B4-AA35-C74B-AD80-2C32077B8A49}" srcOrd="0" destOrd="9" presId="urn:microsoft.com/office/officeart/2009/3/layout/IncreasingArrowsProcess"/>
    <dgm:cxn modelId="{E6D215CA-BB3A-4C2B-BF10-DD2DF20165A7}" type="presOf" srcId="{60E317F1-6186-3848-8373-86A8E9BEBC63}" destId="{ECC790B4-AA35-C74B-AD80-2C32077B8A49}" srcOrd="0" destOrd="10" presId="urn:microsoft.com/office/officeart/2009/3/layout/IncreasingArrowsProcess"/>
    <dgm:cxn modelId="{F5B5AF0B-CDBE-45C1-A366-88E1352F6688}" type="presOf" srcId="{13134A14-4CDA-FD49-AC5C-2502EC2F693F}" destId="{ECC790B4-AA35-C74B-AD80-2C32077B8A49}" srcOrd="0" destOrd="8" presId="urn:microsoft.com/office/officeart/2009/3/layout/IncreasingArrowsProcess"/>
    <dgm:cxn modelId="{9691BF0B-2E97-4A6F-86F9-BEB1150F13C6}" type="presOf" srcId="{A524D89B-DBDB-B04D-AF04-EF3576166380}" destId="{ECC790B4-AA35-C74B-AD80-2C32077B8A49}" srcOrd="0" destOrd="14" presId="urn:microsoft.com/office/officeart/2009/3/layout/IncreasingArrowsProcess"/>
    <dgm:cxn modelId="{4704E4A3-9F44-6547-B43A-0A9599062F35}" srcId="{60E317F1-6186-3848-8373-86A8E9BEBC63}" destId="{89B16A4B-85AB-9345-AFEF-6D2DAEA0D293}" srcOrd="0" destOrd="0" parTransId="{4723EF17-66F6-E34C-B185-5058468F9E81}" sibTransId="{F8BB8D70-9AAA-7941-A760-75A157A1ADBF}"/>
    <dgm:cxn modelId="{A2CEEADC-E9C0-44D8-9A86-0FF0AC59154E}" type="presOf" srcId="{E6EBC974-F38B-E544-8CE2-5061A7DA89E0}" destId="{ECC790B4-AA35-C74B-AD80-2C32077B8A49}" srcOrd="0" destOrd="6" presId="urn:microsoft.com/office/officeart/2009/3/layout/IncreasingArrowsProcess"/>
    <dgm:cxn modelId="{FBF36360-4AD9-B644-8A42-6098558236FC}" srcId="{782B7C1E-9B50-214A-A179-C122C9C80813}" destId="{7A10C41E-D403-F14C-A916-406372F89940}" srcOrd="0" destOrd="0" parTransId="{F879BA37-B17E-5A4A-8AB8-B9F43C51AD03}" sibTransId="{77529CE4-3D71-F742-87BA-DE61207F55C8}"/>
    <dgm:cxn modelId="{37DCFB4D-FEAB-ED44-AF21-B816BC443CEC}" srcId="{72A236DD-E729-1349-8DF7-A9C359C79596}" destId="{A524D89B-DBDB-B04D-AF04-EF3576166380}" srcOrd="0" destOrd="0" parTransId="{C79B6828-B114-7B4E-A382-83096AE167F0}" sibTransId="{8C80942E-100A-DD4F-9BF3-99CCFBEB9C1F}"/>
    <dgm:cxn modelId="{338F62E6-657E-43C3-8EF1-343B3F55DFBB}" type="presOf" srcId="{BD7951B2-A67A-8E4A-9FAF-D970C796DF07}" destId="{ECC790B4-AA35-C74B-AD80-2C32077B8A49}" srcOrd="0" destOrd="7" presId="urn:microsoft.com/office/officeart/2009/3/layout/IncreasingArrowsProcess"/>
    <dgm:cxn modelId="{2776CDFD-F5EF-8542-AE2C-32F6E0A19857}" srcId="{E6EBC974-F38B-E544-8CE2-5061A7DA89E0}" destId="{13134A14-4CDA-FD49-AC5C-2502EC2F693F}" srcOrd="1" destOrd="0" parTransId="{F79B4DE6-A24E-FF4D-86DF-E6CE36073894}" sibTransId="{46946781-DAB9-684B-B299-0875169EA096}"/>
    <dgm:cxn modelId="{9530CF3E-2666-DA45-9083-413B1EF8CFA2}" srcId="{782B7C1E-9B50-214A-A179-C122C9C80813}" destId="{60E317F1-6186-3848-8373-86A8E9BEBC63}" srcOrd="2" destOrd="0" parTransId="{C220F9FD-9E6F-894E-9CF9-105F8EF1A339}" sibTransId="{9A14D20F-CE7F-584A-9613-D074BE9D617D}"/>
    <dgm:cxn modelId="{93E70CBB-C8CB-4456-8956-5A2B8419B5B0}" type="presOf" srcId="{782B7C1E-9B50-214A-A179-C122C9C80813}" destId="{94910510-86E3-B74B-A0DD-04CEEF937B9F}" srcOrd="0" destOrd="0" presId="urn:microsoft.com/office/officeart/2009/3/layout/IncreasingArrowsProcess"/>
    <dgm:cxn modelId="{989FC5D2-A9F7-4BC3-A5AC-74BABDBF5BBA}" type="presOf" srcId="{4A01C342-C963-7B40-A95B-F6C46153D47B}" destId="{ECC790B4-AA35-C74B-AD80-2C32077B8A49}" srcOrd="0" destOrd="5" presId="urn:microsoft.com/office/officeart/2009/3/layout/IncreasingArrowsProcess"/>
    <dgm:cxn modelId="{24518068-1FDC-AC47-AD0F-D29F789DF482}" srcId="{7A10C41E-D403-F14C-A916-406372F89940}" destId="{E6DD0CC6-DC0A-594B-8279-90AEB244F5E1}" srcOrd="0" destOrd="0" parTransId="{192114C9-06DD-FD4E-81FF-CDC25E318D47}" sibTransId="{F6D7A16C-7E1E-C342-AE9A-43F06D698F5B}"/>
    <dgm:cxn modelId="{7210F24E-C737-FE49-9E2E-4DED62FE293B}" srcId="{60E317F1-6186-3848-8373-86A8E9BEBC63}" destId="{40B00FB6-E051-A14E-993E-44BB8F60AA46}" srcOrd="1" destOrd="0" parTransId="{5F1BD053-7371-0440-804D-8E01965000C3}" sibTransId="{B4073920-3CA3-2443-B51E-866C3D64AC3F}"/>
    <dgm:cxn modelId="{A7AC8778-6421-4691-AC0C-2349DCBB3E56}" type="presOf" srcId="{CDC32E73-B67E-5547-A445-8FA80F74BC3A}" destId="{FC6CF83A-65A3-2540-A7D3-B1E4F23A642E}" srcOrd="0" destOrd="0" presId="urn:microsoft.com/office/officeart/2009/3/layout/IncreasingArrowsProcess"/>
    <dgm:cxn modelId="{4325CCB5-3830-4586-AEBD-AEAAA01C4285}" type="presOf" srcId="{67A61CB6-FBE6-7C44-BD0F-A2739DB9820D}" destId="{ECC790B4-AA35-C74B-AD80-2C32077B8A49}" srcOrd="0" destOrd="3" presId="urn:microsoft.com/office/officeart/2009/3/layout/IncreasingArrowsProcess"/>
    <dgm:cxn modelId="{59D4750A-698D-B84E-AB08-EF597114CF5C}" srcId="{7A10C41E-D403-F14C-A916-406372F89940}" destId="{4A01C342-C963-7B40-A95B-F6C46153D47B}" srcOrd="4" destOrd="0" parTransId="{1BD98733-41FF-3246-B3BE-1DADB579BA4A}" sibTransId="{FB18B880-87EB-5846-AAAF-BC0B45157E22}"/>
    <dgm:cxn modelId="{042C0447-527B-FE45-B1FA-DD7A1193E121}" srcId="{782B7C1E-9B50-214A-A179-C122C9C80813}" destId="{72A236DD-E729-1349-8DF7-A9C359C79596}" srcOrd="3" destOrd="0" parTransId="{6D5AEEA7-3E2D-DA4A-AF4A-5ADC075B10B7}" sibTransId="{6E8A163C-6589-CC42-AC08-39F342E5DB80}"/>
    <dgm:cxn modelId="{CF2FAB3C-9EFF-4553-88C6-DCFA45B15E4B}" type="presOf" srcId="{DD8B3CA5-5754-2B4D-9018-5D4EC22BB896}" destId="{ECC790B4-AA35-C74B-AD80-2C32077B8A49}" srcOrd="0" destOrd="4" presId="urn:microsoft.com/office/officeart/2009/3/layout/IncreasingArrowsProcess"/>
    <dgm:cxn modelId="{EBD99FC7-5F3B-4632-A637-76DEB5ABA51A}" type="presOf" srcId="{7A10C41E-D403-F14C-A916-406372F89940}" destId="{ECC790B4-AA35-C74B-AD80-2C32077B8A49}" srcOrd="0" destOrd="0" presId="urn:microsoft.com/office/officeart/2009/3/layout/IncreasingArrowsProcess"/>
    <dgm:cxn modelId="{F3764130-08B5-5149-ACD6-C227FB43309D}" srcId="{CDC32E73-B67E-5547-A445-8FA80F74BC3A}" destId="{782B7C1E-9B50-214A-A179-C122C9C80813}" srcOrd="0" destOrd="0" parTransId="{19A2F0BB-9525-B445-BF2F-4405F8218639}" sibTransId="{394FC5BF-1B2A-1D49-BE96-2CC7FA2C2ED4}"/>
    <dgm:cxn modelId="{BEAD70D7-7A08-074F-A1C2-13E486EFD50C}" srcId="{7A10C41E-D403-F14C-A916-406372F89940}" destId="{67A61CB6-FBE6-7C44-BD0F-A2739DB9820D}" srcOrd="2" destOrd="0" parTransId="{B186C59D-BC2A-BF49-879D-F731693936F2}" sibTransId="{CC11FCFA-6303-8B4E-AAEC-4D1DFB3D7308}"/>
    <dgm:cxn modelId="{31FEADF1-A66A-431B-8D6E-7ADC361E8C6C}" type="presOf" srcId="{89B16A4B-85AB-9345-AFEF-6D2DAEA0D293}" destId="{ECC790B4-AA35-C74B-AD80-2C32077B8A49}" srcOrd="0" destOrd="11" presId="urn:microsoft.com/office/officeart/2009/3/layout/IncreasingArrowsProcess"/>
    <dgm:cxn modelId="{4CFD963B-97EA-7E4E-B1D9-0030B7CA1B2C}" srcId="{782B7C1E-9B50-214A-A179-C122C9C80813}" destId="{E6EBC974-F38B-E544-8CE2-5061A7DA89E0}" srcOrd="1" destOrd="0" parTransId="{83DA6827-22A2-3047-B63D-44B67F2C4F31}" sibTransId="{A286935F-FBC4-1A44-A3B0-1D3208B1EAAD}"/>
    <dgm:cxn modelId="{1BB9650F-972F-49CD-8A5F-69D4D03709D4}" type="presOf" srcId="{40B00FB6-E051-A14E-993E-44BB8F60AA46}" destId="{ECC790B4-AA35-C74B-AD80-2C32077B8A49}" srcOrd="0" destOrd="12" presId="urn:microsoft.com/office/officeart/2009/3/layout/IncreasingArrowsProcess"/>
    <dgm:cxn modelId="{1D07F04C-3C05-2E48-AB61-9D3DCC728652}" srcId="{7A10C41E-D403-F14C-A916-406372F89940}" destId="{DD8B3CA5-5754-2B4D-9018-5D4EC22BB896}" srcOrd="3" destOrd="0" parTransId="{D6724E8E-9B08-DB49-AF6C-F28E2EB4C679}" sibTransId="{A803D876-AD74-C844-964E-BEC3676D0666}"/>
    <dgm:cxn modelId="{17D67D3A-E4E1-F546-85A3-B799A6FD04C5}" srcId="{7A10C41E-D403-F14C-A916-406372F89940}" destId="{9698F8ED-F57D-2147-AF6B-7C9AD1F1BE18}" srcOrd="1" destOrd="0" parTransId="{05BC602E-FCE1-7F4E-8EE4-738BC9766E58}" sibTransId="{167BB0E9-FA25-FE49-9F4E-9B525EEA8C3C}"/>
    <dgm:cxn modelId="{8604FB92-2A5D-400C-ACF5-EB211518EEF4}" type="presOf" srcId="{9698F8ED-F57D-2147-AF6B-7C9AD1F1BE18}" destId="{ECC790B4-AA35-C74B-AD80-2C32077B8A49}" srcOrd="0" destOrd="2" presId="urn:microsoft.com/office/officeart/2009/3/layout/IncreasingArrowsProcess"/>
    <dgm:cxn modelId="{EB1416A4-458E-494D-B89C-BD8AB665FAEC}" srcId="{E6EBC974-F38B-E544-8CE2-5061A7DA89E0}" destId="{BD7951B2-A67A-8E4A-9FAF-D970C796DF07}" srcOrd="0" destOrd="0" parTransId="{4EAB9685-1439-EC40-8FBB-32DD9F14790F}" sibTransId="{2FB5EDF1-3181-DA4B-9770-8BB0A0443DF1}"/>
    <dgm:cxn modelId="{D056A5EA-CC22-44AE-B167-8F76E931A4C8}" type="presOf" srcId="{72A236DD-E729-1349-8DF7-A9C359C79596}" destId="{ECC790B4-AA35-C74B-AD80-2C32077B8A49}" srcOrd="0" destOrd="13" presId="urn:microsoft.com/office/officeart/2009/3/layout/IncreasingArrowsProcess"/>
    <dgm:cxn modelId="{5F79EB11-9912-3D48-9914-AFD58A33AA73}" srcId="{E6EBC974-F38B-E544-8CE2-5061A7DA89E0}" destId="{141DF9C0-F1C3-534D-9510-B62C2197C6E3}" srcOrd="2" destOrd="0" parTransId="{2652ABD9-05EE-C849-B29B-66CE118FF7C9}" sibTransId="{5DB85A6A-818B-C348-BEBC-708ECFE6A19E}"/>
    <dgm:cxn modelId="{10DDBADB-9642-4748-BEF7-AB014DE381F6}" type="presOf" srcId="{E6DD0CC6-DC0A-594B-8279-90AEB244F5E1}" destId="{ECC790B4-AA35-C74B-AD80-2C32077B8A49}" srcOrd="0" destOrd="1" presId="urn:microsoft.com/office/officeart/2009/3/layout/IncreasingArrowsProcess"/>
    <dgm:cxn modelId="{371415A1-ADB3-4AB2-A933-30DFBAC10699}" type="presParOf" srcId="{FC6CF83A-65A3-2540-A7D3-B1E4F23A642E}" destId="{94910510-86E3-B74B-A0DD-04CEEF937B9F}" srcOrd="0" destOrd="0" presId="urn:microsoft.com/office/officeart/2009/3/layout/IncreasingArrowsProcess"/>
    <dgm:cxn modelId="{AD86ED87-B60E-4583-832F-8F6DC3B3B18E}" type="presParOf" srcId="{FC6CF83A-65A3-2540-A7D3-B1E4F23A642E}" destId="{ECC790B4-AA35-C74B-AD80-2C32077B8A49}" srcOrd="1" destOrd="0" presId="urn:microsoft.com/office/officeart/2009/3/layout/IncreasingArrows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C32E73-B67E-5547-A445-8FA80F74BC3A}"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2FD04D4D-D8EF-5F44-85B1-CE7BA271F2C4}">
      <dgm:prSet phldrT="[Text]" custT="1"/>
      <dgm:spPr/>
      <dgm:t>
        <a:bodyPr/>
        <a:lstStyle/>
        <a:p>
          <a:r>
            <a:rPr lang="en-US" sz="2400" dirty="0" smtClean="0"/>
            <a:t>High School, grades 9-10, Middle Years Programme</a:t>
          </a:r>
          <a:endParaRPr lang="en-US" sz="2400" dirty="0"/>
        </a:p>
      </dgm:t>
    </dgm:pt>
    <dgm:pt modelId="{CD508459-F169-2948-9E50-C30477616C7B}" type="sibTrans" cxnId="{C46B4203-84C7-B046-9B02-9BC2F5BAD807}">
      <dgm:prSet/>
      <dgm:spPr/>
      <dgm:t>
        <a:bodyPr/>
        <a:lstStyle/>
        <a:p>
          <a:endParaRPr lang="en-US"/>
        </a:p>
      </dgm:t>
    </dgm:pt>
    <dgm:pt modelId="{193D785E-BB73-F945-B201-2B99254A3CDB}" type="parTrans" cxnId="{C46B4203-84C7-B046-9B02-9BC2F5BAD807}">
      <dgm:prSet/>
      <dgm:spPr/>
      <dgm:t>
        <a:bodyPr/>
        <a:lstStyle/>
        <a:p>
          <a:endParaRPr lang="en-US"/>
        </a:p>
      </dgm:t>
    </dgm:pt>
    <dgm:pt modelId="{88C17855-95B2-044B-9212-AC7B30CBCC82}">
      <dgm:prSet phldrT="[Text]" custT="1"/>
      <dgm:spPr/>
      <dgm:t>
        <a:bodyPr/>
        <a:lstStyle/>
        <a:p>
          <a:r>
            <a:rPr lang="en-US" sz="1400" dirty="0" smtClean="0"/>
            <a:t>HHS &amp; SSHS Authorized</a:t>
          </a:r>
          <a:endParaRPr lang="en-US" sz="1400" dirty="0"/>
        </a:p>
      </dgm:t>
    </dgm:pt>
    <dgm:pt modelId="{9778F471-9EA2-274C-98A2-BA1DFB6E4E2B}">
      <dgm:prSet phldrT="[Text]" custT="1"/>
      <dgm:spPr/>
      <dgm:t>
        <a:bodyPr/>
        <a:lstStyle/>
        <a:p>
          <a:r>
            <a:rPr lang="en-US" sz="1400" b="1" dirty="0" smtClean="0"/>
            <a:t>2016-2017+</a:t>
          </a:r>
          <a:endParaRPr lang="en-US" sz="1400" b="1" dirty="0"/>
        </a:p>
      </dgm:t>
    </dgm:pt>
    <dgm:pt modelId="{6DB21A58-8C9A-F94F-B7AB-5435D416F85E}" type="sibTrans" cxnId="{F62420F0-38AC-9F4A-AB06-266F47F9B037}">
      <dgm:prSet/>
      <dgm:spPr/>
      <dgm:t>
        <a:bodyPr/>
        <a:lstStyle/>
        <a:p>
          <a:endParaRPr lang="en-US"/>
        </a:p>
      </dgm:t>
    </dgm:pt>
    <dgm:pt modelId="{F4A3CC60-BC69-FA49-A7E6-BC9D334570F8}" type="parTrans" cxnId="{F62420F0-38AC-9F4A-AB06-266F47F9B037}">
      <dgm:prSet/>
      <dgm:spPr/>
      <dgm:t>
        <a:bodyPr/>
        <a:lstStyle/>
        <a:p>
          <a:endParaRPr lang="en-US"/>
        </a:p>
      </dgm:t>
    </dgm:pt>
    <dgm:pt modelId="{8429141A-4C7C-6145-A0E5-22033716E311}" type="sibTrans" cxnId="{91FCE068-5003-9F44-BEC0-BCCC547828FD}">
      <dgm:prSet/>
      <dgm:spPr/>
      <dgm:t>
        <a:bodyPr/>
        <a:lstStyle/>
        <a:p>
          <a:endParaRPr lang="en-US"/>
        </a:p>
      </dgm:t>
    </dgm:pt>
    <dgm:pt modelId="{AB47C56A-733B-934B-8F57-9D37D899F0F5}" type="parTrans" cxnId="{91FCE068-5003-9F44-BEC0-BCCC547828FD}">
      <dgm:prSet/>
      <dgm:spPr/>
      <dgm:t>
        <a:bodyPr/>
        <a:lstStyle/>
        <a:p>
          <a:endParaRPr lang="en-US"/>
        </a:p>
      </dgm:t>
    </dgm:pt>
    <dgm:pt modelId="{67BAA638-CF03-A548-AB2D-71B6981BE14B}">
      <dgm:prSet phldrT="[Text]" custT="1"/>
      <dgm:spPr/>
      <dgm:t>
        <a:bodyPr/>
        <a:lstStyle/>
        <a:p>
          <a:r>
            <a:rPr lang="en-US" sz="1400" dirty="0" smtClean="0"/>
            <a:t>HHS &amp; SSHS Verification year</a:t>
          </a:r>
          <a:endParaRPr lang="en-US" sz="1400" dirty="0"/>
        </a:p>
      </dgm:t>
    </dgm:pt>
    <dgm:pt modelId="{1EAA1BA0-1827-1A4B-A850-87EDA1CAE452}">
      <dgm:prSet phldrT="[Text]" custT="1"/>
      <dgm:spPr/>
      <dgm:t>
        <a:bodyPr/>
        <a:lstStyle/>
        <a:p>
          <a:r>
            <a:rPr lang="en-US" sz="1400" b="1" dirty="0" smtClean="0"/>
            <a:t>2015-2016</a:t>
          </a:r>
          <a:endParaRPr lang="en-US" sz="1400" b="1" dirty="0"/>
        </a:p>
      </dgm:t>
    </dgm:pt>
    <dgm:pt modelId="{DCF3EE92-0C39-D342-8055-3FB54961F1E0}" type="sibTrans" cxnId="{50599B13-ADE1-E241-A6E5-1FE5BE5A11EB}">
      <dgm:prSet/>
      <dgm:spPr/>
      <dgm:t>
        <a:bodyPr/>
        <a:lstStyle/>
        <a:p>
          <a:endParaRPr lang="en-US"/>
        </a:p>
      </dgm:t>
    </dgm:pt>
    <dgm:pt modelId="{69D39913-8BB6-4A4E-93F2-5FAB35CB2A44}" type="parTrans" cxnId="{50599B13-ADE1-E241-A6E5-1FE5BE5A11EB}">
      <dgm:prSet/>
      <dgm:spPr/>
      <dgm:t>
        <a:bodyPr/>
        <a:lstStyle/>
        <a:p>
          <a:endParaRPr lang="en-US"/>
        </a:p>
      </dgm:t>
    </dgm:pt>
    <dgm:pt modelId="{21EB2DFC-729B-2241-8A9E-AF5C3394CA24}" type="sibTrans" cxnId="{6B837A46-8FE0-8D41-980C-7642BDEB2870}">
      <dgm:prSet/>
      <dgm:spPr/>
      <dgm:t>
        <a:bodyPr/>
        <a:lstStyle/>
        <a:p>
          <a:endParaRPr lang="en-US"/>
        </a:p>
      </dgm:t>
    </dgm:pt>
    <dgm:pt modelId="{CA288CA6-7D53-064E-951A-E6E0A8D18BAE}" type="parTrans" cxnId="{6B837A46-8FE0-8D41-980C-7642BDEB2870}">
      <dgm:prSet/>
      <dgm:spPr/>
      <dgm:t>
        <a:bodyPr/>
        <a:lstStyle/>
        <a:p>
          <a:endParaRPr lang="en-US"/>
        </a:p>
      </dgm:t>
    </dgm:pt>
    <dgm:pt modelId="{4BC9D929-1D09-474B-93ED-DC80BCC02886}">
      <dgm:prSet phldrT="[Text]" custT="1"/>
      <dgm:spPr/>
      <dgm:t>
        <a:bodyPr/>
        <a:lstStyle/>
        <a:p>
          <a:r>
            <a:rPr lang="en-US" sz="1400" dirty="0" smtClean="0"/>
            <a:t>MYP training for staff</a:t>
          </a:r>
          <a:endParaRPr lang="en-US" sz="1400" dirty="0"/>
        </a:p>
      </dgm:t>
    </dgm:pt>
    <dgm:pt modelId="{440C935D-C453-5949-B019-4FBD17FB0134}">
      <dgm:prSet phldrT="[Text]" custT="1"/>
      <dgm:spPr/>
      <dgm:t>
        <a:bodyPr/>
        <a:lstStyle/>
        <a:p>
          <a:r>
            <a:rPr lang="en-US" sz="1400" dirty="0" smtClean="0"/>
            <a:t>HHS &amp; SSHS Candidacy Year</a:t>
          </a:r>
          <a:endParaRPr lang="en-US" sz="1400" dirty="0"/>
        </a:p>
      </dgm:t>
    </dgm:pt>
    <dgm:pt modelId="{EBECD2BA-2514-514C-9DD2-A119FEFB8F59}">
      <dgm:prSet phldrT="[Text]" custT="1"/>
      <dgm:spPr/>
      <dgm:t>
        <a:bodyPr/>
        <a:lstStyle/>
        <a:p>
          <a:r>
            <a:rPr lang="en-US" sz="1400" b="1" dirty="0" smtClean="0"/>
            <a:t>2014-2015</a:t>
          </a:r>
        </a:p>
      </dgm:t>
    </dgm:pt>
    <dgm:pt modelId="{62EAD4A4-89CA-0B4B-9CD8-EEDBE3CCFB66}" type="sibTrans" cxnId="{7CD5EDFA-C2EB-0745-8E3E-AC00B0DC1D26}">
      <dgm:prSet/>
      <dgm:spPr/>
      <dgm:t>
        <a:bodyPr/>
        <a:lstStyle/>
        <a:p>
          <a:endParaRPr lang="en-US"/>
        </a:p>
      </dgm:t>
    </dgm:pt>
    <dgm:pt modelId="{7389BA3E-F931-8444-9176-851EE4803328}" type="parTrans" cxnId="{7CD5EDFA-C2EB-0745-8E3E-AC00B0DC1D26}">
      <dgm:prSet/>
      <dgm:spPr/>
      <dgm:t>
        <a:bodyPr/>
        <a:lstStyle/>
        <a:p>
          <a:endParaRPr lang="en-US"/>
        </a:p>
      </dgm:t>
    </dgm:pt>
    <dgm:pt modelId="{2EB76B75-057F-2743-98E4-BB583BCCB40C}" type="sibTrans" cxnId="{F811F282-668D-7D4C-9E63-347AD3D2B323}">
      <dgm:prSet/>
      <dgm:spPr/>
      <dgm:t>
        <a:bodyPr/>
        <a:lstStyle/>
        <a:p>
          <a:endParaRPr lang="en-US"/>
        </a:p>
      </dgm:t>
    </dgm:pt>
    <dgm:pt modelId="{85301005-2C0A-5E4E-93B2-AF053EBD9802}" type="parTrans" cxnId="{F811F282-668D-7D4C-9E63-347AD3D2B323}">
      <dgm:prSet/>
      <dgm:spPr/>
      <dgm:t>
        <a:bodyPr/>
        <a:lstStyle/>
        <a:p>
          <a:endParaRPr lang="en-US"/>
        </a:p>
      </dgm:t>
    </dgm:pt>
    <dgm:pt modelId="{E8577D29-53BD-534E-B566-4632860149F0}" type="sibTrans" cxnId="{42310084-9991-4446-89BC-6D4BA77E4404}">
      <dgm:prSet/>
      <dgm:spPr/>
      <dgm:t>
        <a:bodyPr/>
        <a:lstStyle/>
        <a:p>
          <a:endParaRPr lang="en-US"/>
        </a:p>
      </dgm:t>
    </dgm:pt>
    <dgm:pt modelId="{9226DEC5-BC73-6345-9A22-D27E9E7BA6EE}" type="parTrans" cxnId="{42310084-9991-4446-89BC-6D4BA77E4404}">
      <dgm:prSet/>
      <dgm:spPr/>
      <dgm:t>
        <a:bodyPr/>
        <a:lstStyle/>
        <a:p>
          <a:endParaRPr lang="en-US"/>
        </a:p>
      </dgm:t>
    </dgm:pt>
    <dgm:pt modelId="{4AD3FD59-416C-3A4E-AEE6-BF4A9F675825}">
      <dgm:prSet phldrT="[Text]" custT="1"/>
      <dgm:spPr/>
      <dgm:t>
        <a:bodyPr/>
        <a:lstStyle/>
        <a:p>
          <a:r>
            <a:rPr lang="en-US" sz="1400" dirty="0" smtClean="0"/>
            <a:t>Application, April 1</a:t>
          </a:r>
          <a:endParaRPr lang="en-US" sz="1400" dirty="0"/>
        </a:p>
      </dgm:t>
    </dgm:pt>
    <dgm:pt modelId="{0C227ABB-7E34-A847-90D9-B71A5BEFF1C1}">
      <dgm:prSet phldrT="[Text]" custT="1"/>
      <dgm:spPr/>
      <dgm:t>
        <a:bodyPr/>
        <a:lstStyle/>
        <a:p>
          <a:r>
            <a:rPr lang="en-US" sz="1400" dirty="0" smtClean="0"/>
            <a:t>Feasibility study</a:t>
          </a:r>
          <a:endParaRPr lang="en-US" sz="1400" dirty="0"/>
        </a:p>
      </dgm:t>
    </dgm:pt>
    <dgm:pt modelId="{45757A8B-FBA8-084F-82BA-5291AD60FABA}">
      <dgm:prSet phldrT="[Text]" custT="1"/>
      <dgm:spPr/>
      <dgm:t>
        <a:bodyPr/>
        <a:lstStyle/>
        <a:p>
          <a:r>
            <a:rPr lang="en-US" sz="1400" dirty="0" smtClean="0"/>
            <a:t>Hellgate High School and Seeley-Swan HS</a:t>
          </a:r>
          <a:endParaRPr lang="en-US" sz="1400" dirty="0"/>
        </a:p>
      </dgm:t>
    </dgm:pt>
    <dgm:pt modelId="{B1335781-1C82-6A47-8C33-8B670BF2DE0D}">
      <dgm:prSet phldrT="[Text]" custT="1"/>
      <dgm:spPr/>
      <dgm:t>
        <a:bodyPr/>
        <a:lstStyle/>
        <a:p>
          <a:r>
            <a:rPr lang="en-US" sz="1400" dirty="0" smtClean="0"/>
            <a:t>Region 2</a:t>
          </a:r>
        </a:p>
      </dgm:t>
    </dgm:pt>
    <dgm:pt modelId="{A749093A-972A-3A40-80A4-C45B4413B68A}">
      <dgm:prSet phldrT="[Text]" custT="1"/>
      <dgm:spPr/>
      <dgm:t>
        <a:bodyPr/>
        <a:lstStyle/>
        <a:p>
          <a:r>
            <a:rPr lang="en-US" sz="1400" b="1" dirty="0" smtClean="0"/>
            <a:t>2013-2014</a:t>
          </a:r>
          <a:endParaRPr lang="en-US" sz="1400" b="1" dirty="0"/>
        </a:p>
      </dgm:t>
    </dgm:pt>
    <dgm:pt modelId="{2A5810EF-EB79-834C-8100-7C1E0D11F660}" type="sibTrans" cxnId="{74490785-1FA7-9749-BDA5-0E9C15CCC962}">
      <dgm:prSet/>
      <dgm:spPr/>
      <dgm:t>
        <a:bodyPr/>
        <a:lstStyle/>
        <a:p>
          <a:endParaRPr lang="en-US"/>
        </a:p>
      </dgm:t>
    </dgm:pt>
    <dgm:pt modelId="{5D302BB8-111C-4349-9674-C89BB2A32FAD}" type="parTrans" cxnId="{74490785-1FA7-9749-BDA5-0E9C15CCC962}">
      <dgm:prSet/>
      <dgm:spPr/>
      <dgm:t>
        <a:bodyPr/>
        <a:lstStyle/>
        <a:p>
          <a:endParaRPr lang="en-US"/>
        </a:p>
      </dgm:t>
    </dgm:pt>
    <dgm:pt modelId="{B9500522-BBE4-5A41-A71B-1152BEDF08A7}" type="sibTrans" cxnId="{1F5B2D1A-EE35-EC4B-B37A-D31911065303}">
      <dgm:prSet/>
      <dgm:spPr/>
      <dgm:t>
        <a:bodyPr/>
        <a:lstStyle/>
        <a:p>
          <a:endParaRPr lang="en-US"/>
        </a:p>
      </dgm:t>
    </dgm:pt>
    <dgm:pt modelId="{A231582C-F7C8-214F-A76B-1B48A8ED9DF6}" type="parTrans" cxnId="{1F5B2D1A-EE35-EC4B-B37A-D31911065303}">
      <dgm:prSet/>
      <dgm:spPr/>
      <dgm:t>
        <a:bodyPr/>
        <a:lstStyle/>
        <a:p>
          <a:endParaRPr lang="en-US"/>
        </a:p>
      </dgm:t>
    </dgm:pt>
    <dgm:pt modelId="{D8550155-F70C-2E43-A7A3-13BE97E8B608}" type="sibTrans" cxnId="{81C94FB0-9383-3344-9684-5E5B6E256E9F}">
      <dgm:prSet/>
      <dgm:spPr/>
      <dgm:t>
        <a:bodyPr/>
        <a:lstStyle/>
        <a:p>
          <a:endParaRPr lang="en-US"/>
        </a:p>
      </dgm:t>
    </dgm:pt>
    <dgm:pt modelId="{D5DB846B-8F05-9441-B883-8EC7430ABFE2}" type="parTrans" cxnId="{81C94FB0-9383-3344-9684-5E5B6E256E9F}">
      <dgm:prSet/>
      <dgm:spPr/>
      <dgm:t>
        <a:bodyPr/>
        <a:lstStyle/>
        <a:p>
          <a:endParaRPr lang="en-US"/>
        </a:p>
      </dgm:t>
    </dgm:pt>
    <dgm:pt modelId="{645D4991-0A26-A940-A2A6-212EA331C4AA}" type="sibTrans" cxnId="{45879307-6E90-844E-98BC-2AAEC23DFB63}">
      <dgm:prSet/>
      <dgm:spPr/>
      <dgm:t>
        <a:bodyPr/>
        <a:lstStyle/>
        <a:p>
          <a:endParaRPr lang="en-US"/>
        </a:p>
      </dgm:t>
    </dgm:pt>
    <dgm:pt modelId="{6008AF98-E35C-4544-8680-3F9B0576DB6A}" type="parTrans" cxnId="{45879307-6E90-844E-98BC-2AAEC23DFB63}">
      <dgm:prSet/>
      <dgm:spPr/>
      <dgm:t>
        <a:bodyPr/>
        <a:lstStyle/>
        <a:p>
          <a:endParaRPr lang="en-US"/>
        </a:p>
      </dgm:t>
    </dgm:pt>
    <dgm:pt modelId="{68211AE3-3DD9-8749-A7B8-B5A7B238E6F7}" type="sibTrans" cxnId="{EFC0EE00-C7CB-4849-8C6F-EB9CEED1B979}">
      <dgm:prSet/>
      <dgm:spPr/>
      <dgm:t>
        <a:bodyPr/>
        <a:lstStyle/>
        <a:p>
          <a:endParaRPr lang="en-US"/>
        </a:p>
      </dgm:t>
    </dgm:pt>
    <dgm:pt modelId="{AC4773AD-BDE3-334D-8463-F85EDEE5545E}" type="parTrans" cxnId="{EFC0EE00-C7CB-4849-8C6F-EB9CEED1B979}">
      <dgm:prSet/>
      <dgm:spPr/>
      <dgm:t>
        <a:bodyPr/>
        <a:lstStyle/>
        <a:p>
          <a:endParaRPr lang="en-US"/>
        </a:p>
      </dgm:t>
    </dgm:pt>
    <dgm:pt modelId="{AE0EE550-3EAB-FA43-A123-C6C4E6BC1046}">
      <dgm:prSet phldrT="[Text]" custT="1"/>
      <dgm:spPr/>
      <dgm:t>
        <a:bodyPr/>
        <a:lstStyle/>
        <a:p>
          <a:endParaRPr lang="en-US" sz="1400" dirty="0"/>
        </a:p>
      </dgm:t>
    </dgm:pt>
    <dgm:pt modelId="{4F676AEB-E6A3-7B4B-BB10-C08D185EDB86}" type="parTrans" cxnId="{E109D978-0A4A-0748-BAAE-03AC48807D3E}">
      <dgm:prSet/>
      <dgm:spPr/>
      <dgm:t>
        <a:bodyPr/>
        <a:lstStyle/>
        <a:p>
          <a:endParaRPr lang="en-US"/>
        </a:p>
      </dgm:t>
    </dgm:pt>
    <dgm:pt modelId="{5F33219F-74F1-DD4E-8783-50AA5BA023B1}" type="sibTrans" cxnId="{E109D978-0A4A-0748-BAAE-03AC48807D3E}">
      <dgm:prSet/>
      <dgm:spPr/>
      <dgm:t>
        <a:bodyPr/>
        <a:lstStyle/>
        <a:p>
          <a:endParaRPr lang="en-US"/>
        </a:p>
      </dgm:t>
    </dgm:pt>
    <dgm:pt modelId="{A920E2B7-6E5C-EA4E-B33E-2D0B57EF3B95}">
      <dgm:prSet phldrT="[Text]" custT="1"/>
      <dgm:spPr/>
      <dgm:t>
        <a:bodyPr/>
        <a:lstStyle/>
        <a:p>
          <a:endParaRPr lang="en-US" sz="1400" dirty="0"/>
        </a:p>
      </dgm:t>
    </dgm:pt>
    <dgm:pt modelId="{F84B4D8B-32FB-EB42-BCCC-C3FDC96266DB}" type="parTrans" cxnId="{3699A843-E367-0948-AEEA-279D948B4992}">
      <dgm:prSet/>
      <dgm:spPr/>
      <dgm:t>
        <a:bodyPr/>
        <a:lstStyle/>
        <a:p>
          <a:endParaRPr lang="en-US"/>
        </a:p>
      </dgm:t>
    </dgm:pt>
    <dgm:pt modelId="{056145C9-941B-BC4E-A0AA-68FC04F8A63B}" type="sibTrans" cxnId="{3699A843-E367-0948-AEEA-279D948B4992}">
      <dgm:prSet/>
      <dgm:spPr/>
      <dgm:t>
        <a:bodyPr/>
        <a:lstStyle/>
        <a:p>
          <a:endParaRPr lang="en-US"/>
        </a:p>
      </dgm:t>
    </dgm:pt>
    <dgm:pt modelId="{7F5527F3-366E-7446-85C6-73802F8909D1}">
      <dgm:prSet phldrT="[Text]" custT="1"/>
      <dgm:spPr/>
      <dgm:t>
        <a:bodyPr/>
        <a:lstStyle/>
        <a:p>
          <a:endParaRPr lang="en-US" sz="1400" dirty="0"/>
        </a:p>
      </dgm:t>
    </dgm:pt>
    <dgm:pt modelId="{BD031641-FE48-8D40-A6B6-670863951E13}" type="parTrans" cxnId="{0098D476-4A6D-4744-8493-882F1262A67D}">
      <dgm:prSet/>
      <dgm:spPr/>
      <dgm:t>
        <a:bodyPr/>
        <a:lstStyle/>
        <a:p>
          <a:endParaRPr lang="en-US"/>
        </a:p>
      </dgm:t>
    </dgm:pt>
    <dgm:pt modelId="{3D8BDCE7-4AF9-8A42-8614-48FE8CEB4A71}" type="sibTrans" cxnId="{0098D476-4A6D-4744-8493-882F1262A67D}">
      <dgm:prSet/>
      <dgm:spPr/>
      <dgm:t>
        <a:bodyPr/>
        <a:lstStyle/>
        <a:p>
          <a:endParaRPr lang="en-US"/>
        </a:p>
      </dgm:t>
    </dgm:pt>
    <dgm:pt modelId="{FC6CF83A-65A3-2540-A7D3-B1E4F23A642E}" type="pres">
      <dgm:prSet presAssocID="{CDC32E73-B67E-5547-A445-8FA80F74BC3A}" presName="Name0" presStyleCnt="0">
        <dgm:presLayoutVars>
          <dgm:chMax val="5"/>
          <dgm:chPref val="5"/>
          <dgm:dir/>
          <dgm:animLvl val="lvl"/>
        </dgm:presLayoutVars>
      </dgm:prSet>
      <dgm:spPr/>
      <dgm:t>
        <a:bodyPr/>
        <a:lstStyle/>
        <a:p>
          <a:endParaRPr lang="en-US"/>
        </a:p>
      </dgm:t>
    </dgm:pt>
    <dgm:pt modelId="{42E4B6E1-4930-7C41-8E92-89CB0A7BF53E}" type="pres">
      <dgm:prSet presAssocID="{2FD04D4D-D8EF-5F44-85B1-CE7BA271F2C4}" presName="parentText1" presStyleLbl="node1" presStyleIdx="0" presStyleCnt="1" custScaleX="92543">
        <dgm:presLayoutVars>
          <dgm:chMax/>
          <dgm:chPref val="3"/>
          <dgm:bulletEnabled val="1"/>
        </dgm:presLayoutVars>
      </dgm:prSet>
      <dgm:spPr/>
      <dgm:t>
        <a:bodyPr/>
        <a:lstStyle/>
        <a:p>
          <a:endParaRPr lang="en-US"/>
        </a:p>
      </dgm:t>
    </dgm:pt>
    <dgm:pt modelId="{B7085ABF-8591-D84C-8EB2-A11A48F3EA3F}" type="pres">
      <dgm:prSet presAssocID="{2FD04D4D-D8EF-5F44-85B1-CE7BA271F2C4}" presName="childText1" presStyleLbl="solidAlignAcc1" presStyleIdx="0" presStyleCnt="1" custScaleX="42062" custScaleY="114412" custLinFactNeighborY="6545">
        <dgm:presLayoutVars>
          <dgm:chMax val="0"/>
          <dgm:chPref val="0"/>
          <dgm:bulletEnabled val="1"/>
        </dgm:presLayoutVars>
      </dgm:prSet>
      <dgm:spPr/>
      <dgm:t>
        <a:bodyPr/>
        <a:lstStyle/>
        <a:p>
          <a:endParaRPr lang="en-US"/>
        </a:p>
      </dgm:t>
    </dgm:pt>
  </dgm:ptLst>
  <dgm:cxnLst>
    <dgm:cxn modelId="{AE5E6A28-F28C-447C-9731-82C5F30507D4}" type="presOf" srcId="{7F5527F3-366E-7446-85C6-73802F8909D1}" destId="{B7085ABF-8591-D84C-8EB2-A11A48F3EA3F}" srcOrd="0" destOrd="12" presId="urn:microsoft.com/office/officeart/2009/3/layout/IncreasingArrowsProcess"/>
    <dgm:cxn modelId="{81C94FB0-9383-3344-9684-5E5B6E256E9F}" srcId="{A749093A-972A-3A40-80A4-C45B4413B68A}" destId="{0C227ABB-7E34-A847-90D9-B71A5BEFF1C1}" srcOrd="2" destOrd="0" parTransId="{D5DB846B-8F05-9441-B883-8EC7430ABFE2}" sibTransId="{D8550155-F70C-2E43-A7A3-13BE97E8B608}"/>
    <dgm:cxn modelId="{45879307-6E90-844E-98BC-2AAEC23DFB63}" srcId="{A749093A-972A-3A40-80A4-C45B4413B68A}" destId="{45757A8B-FBA8-084F-82BA-5291AD60FABA}" srcOrd="1" destOrd="0" parTransId="{6008AF98-E35C-4544-8680-3F9B0576DB6A}" sibTransId="{645D4991-0A26-A940-A2A6-212EA331C4AA}"/>
    <dgm:cxn modelId="{E0D91281-6A4C-4C1B-B80C-2217ADCE1856}" type="presOf" srcId="{0C227ABB-7E34-A847-90D9-B71A5BEFF1C1}" destId="{B7085ABF-8591-D84C-8EB2-A11A48F3EA3F}" srcOrd="0" destOrd="3" presId="urn:microsoft.com/office/officeart/2009/3/layout/IncreasingArrowsProcess"/>
    <dgm:cxn modelId="{74490785-1FA7-9749-BDA5-0E9C15CCC962}" srcId="{2FD04D4D-D8EF-5F44-85B1-CE7BA271F2C4}" destId="{A749093A-972A-3A40-80A4-C45B4413B68A}" srcOrd="0" destOrd="0" parTransId="{5D302BB8-111C-4349-9674-C89BB2A32FAD}" sibTransId="{2A5810EF-EB79-834C-8100-7C1E0D11F660}"/>
    <dgm:cxn modelId="{0098D476-4A6D-4744-8493-882F1262A67D}" srcId="{1EAA1BA0-1827-1A4B-A850-87EDA1CAE452}" destId="{7F5527F3-366E-7446-85C6-73802F8909D1}" srcOrd="1" destOrd="0" parTransId="{BD031641-FE48-8D40-A6B6-670863951E13}" sibTransId="{3D8BDCE7-4AF9-8A42-8614-48FE8CEB4A71}"/>
    <dgm:cxn modelId="{A237B3D9-95A0-4CA5-9D70-703EFE1521B3}" type="presOf" srcId="{88C17855-95B2-044B-9212-AC7B30CBCC82}" destId="{B7085ABF-8591-D84C-8EB2-A11A48F3EA3F}" srcOrd="0" destOrd="14" presId="urn:microsoft.com/office/officeart/2009/3/layout/IncreasingArrowsProcess"/>
    <dgm:cxn modelId="{242DA6D0-07EF-4416-90DD-1972467844A8}" type="presOf" srcId="{B1335781-1C82-6A47-8C33-8B670BF2DE0D}" destId="{B7085ABF-8591-D84C-8EB2-A11A48F3EA3F}" srcOrd="0" destOrd="1" presId="urn:microsoft.com/office/officeart/2009/3/layout/IncreasingArrowsProcess"/>
    <dgm:cxn modelId="{30040D70-46CE-4F3B-88D5-BCD33A82E8A0}" type="presOf" srcId="{2FD04D4D-D8EF-5F44-85B1-CE7BA271F2C4}" destId="{42E4B6E1-4930-7C41-8E92-89CB0A7BF53E}" srcOrd="0" destOrd="0" presId="urn:microsoft.com/office/officeart/2009/3/layout/IncreasingArrowsProcess"/>
    <dgm:cxn modelId="{91FCE068-5003-9F44-BEC0-BCCC547828FD}" srcId="{9778F471-9EA2-274C-98A2-BA1DFB6E4E2B}" destId="{88C17855-95B2-044B-9212-AC7B30CBCC82}" srcOrd="0" destOrd="0" parTransId="{AB47C56A-733B-934B-8F57-9D37D899F0F5}" sibTransId="{8429141A-4C7C-6145-A0E5-22033716E311}"/>
    <dgm:cxn modelId="{F811F282-668D-7D4C-9E63-347AD3D2B323}" srcId="{EBECD2BA-2514-514C-9DD2-A119FEFB8F59}" destId="{4BC9D929-1D09-474B-93ED-DC80BCC02886}" srcOrd="1" destOrd="0" parTransId="{85301005-2C0A-5E4E-93B2-AF053EBD9802}" sibTransId="{2EB76B75-057F-2743-98E4-BB583BCCB40C}"/>
    <dgm:cxn modelId="{9D415AE9-5022-4C6D-8B2B-1B813CE90803}" type="presOf" srcId="{9778F471-9EA2-274C-98A2-BA1DFB6E4E2B}" destId="{B7085ABF-8591-D84C-8EB2-A11A48F3EA3F}" srcOrd="0" destOrd="13" presId="urn:microsoft.com/office/officeart/2009/3/layout/IncreasingArrowsProcess"/>
    <dgm:cxn modelId="{F62420F0-38AC-9F4A-AB06-266F47F9B037}" srcId="{2FD04D4D-D8EF-5F44-85B1-CE7BA271F2C4}" destId="{9778F471-9EA2-274C-98A2-BA1DFB6E4E2B}" srcOrd="3" destOrd="0" parTransId="{F4A3CC60-BC69-FA49-A7E6-BC9D334570F8}" sibTransId="{6DB21A58-8C9A-F94F-B7AB-5435D416F85E}"/>
    <dgm:cxn modelId="{E7C27638-4D71-414A-AA89-73D0CD5A595C}" type="presOf" srcId="{4AD3FD59-416C-3A4E-AEE6-BF4A9F675825}" destId="{B7085ABF-8591-D84C-8EB2-A11A48F3EA3F}" srcOrd="0" destOrd="4" presId="urn:microsoft.com/office/officeart/2009/3/layout/IncreasingArrowsProcess"/>
    <dgm:cxn modelId="{42310084-9991-4446-89BC-6D4BA77E4404}" srcId="{EBECD2BA-2514-514C-9DD2-A119FEFB8F59}" destId="{440C935D-C453-5949-B019-4FBD17FB0134}" srcOrd="0" destOrd="0" parTransId="{9226DEC5-BC73-6345-9A22-D27E9E7BA6EE}" sibTransId="{E8577D29-53BD-534E-B566-4632860149F0}"/>
    <dgm:cxn modelId="{5482B915-0434-4A85-A79E-9CD2C5FA5B03}" type="presOf" srcId="{AE0EE550-3EAB-FA43-A123-C6C4E6BC1046}" destId="{B7085ABF-8591-D84C-8EB2-A11A48F3EA3F}" srcOrd="0" destOrd="5" presId="urn:microsoft.com/office/officeart/2009/3/layout/IncreasingArrowsProcess"/>
    <dgm:cxn modelId="{61B77A93-774C-4BEF-8BCF-2AF5C60725DD}" type="presOf" srcId="{A749093A-972A-3A40-80A4-C45B4413B68A}" destId="{B7085ABF-8591-D84C-8EB2-A11A48F3EA3F}" srcOrd="0" destOrd="0" presId="urn:microsoft.com/office/officeart/2009/3/layout/IncreasingArrowsProcess"/>
    <dgm:cxn modelId="{50599B13-ADE1-E241-A6E5-1FE5BE5A11EB}" srcId="{2FD04D4D-D8EF-5F44-85B1-CE7BA271F2C4}" destId="{1EAA1BA0-1827-1A4B-A850-87EDA1CAE452}" srcOrd="2" destOrd="0" parTransId="{69D39913-8BB6-4A4E-93F2-5FAB35CB2A44}" sibTransId="{DCF3EE92-0C39-D342-8055-3FB54961F1E0}"/>
    <dgm:cxn modelId="{E109D978-0A4A-0748-BAAE-03AC48807D3E}" srcId="{A749093A-972A-3A40-80A4-C45B4413B68A}" destId="{AE0EE550-3EAB-FA43-A123-C6C4E6BC1046}" srcOrd="4" destOrd="0" parTransId="{4F676AEB-E6A3-7B4B-BB10-C08D185EDB86}" sibTransId="{5F33219F-74F1-DD4E-8783-50AA5BA023B1}"/>
    <dgm:cxn modelId="{EFC0EE00-C7CB-4849-8C6F-EB9CEED1B979}" srcId="{A749093A-972A-3A40-80A4-C45B4413B68A}" destId="{B1335781-1C82-6A47-8C33-8B670BF2DE0D}" srcOrd="0" destOrd="0" parTransId="{AC4773AD-BDE3-334D-8463-F85EDEE5545E}" sibTransId="{68211AE3-3DD9-8749-A7B8-B5A7B238E6F7}"/>
    <dgm:cxn modelId="{681E9E89-C5FF-407D-8CE9-BD7FBA462091}" type="presOf" srcId="{440C935D-C453-5949-B019-4FBD17FB0134}" destId="{B7085ABF-8591-D84C-8EB2-A11A48F3EA3F}" srcOrd="0" destOrd="7" presId="urn:microsoft.com/office/officeart/2009/3/layout/IncreasingArrowsProcess"/>
    <dgm:cxn modelId="{C46B4203-84C7-B046-9B02-9BC2F5BAD807}" srcId="{CDC32E73-B67E-5547-A445-8FA80F74BC3A}" destId="{2FD04D4D-D8EF-5F44-85B1-CE7BA271F2C4}" srcOrd="0" destOrd="0" parTransId="{193D785E-BB73-F945-B201-2B99254A3CDB}" sibTransId="{CD508459-F169-2948-9E50-C30477616C7B}"/>
    <dgm:cxn modelId="{1F5B2D1A-EE35-EC4B-B37A-D31911065303}" srcId="{A749093A-972A-3A40-80A4-C45B4413B68A}" destId="{4AD3FD59-416C-3A4E-AEE6-BF4A9F675825}" srcOrd="3" destOrd="0" parTransId="{A231582C-F7C8-214F-A76B-1B48A8ED9DF6}" sibTransId="{B9500522-BBE4-5A41-A71B-1152BEDF08A7}"/>
    <dgm:cxn modelId="{49BF064D-DB12-434F-87DF-5762F7056B80}" type="presOf" srcId="{EBECD2BA-2514-514C-9DD2-A119FEFB8F59}" destId="{B7085ABF-8591-D84C-8EB2-A11A48F3EA3F}" srcOrd="0" destOrd="6" presId="urn:microsoft.com/office/officeart/2009/3/layout/IncreasingArrowsProcess"/>
    <dgm:cxn modelId="{96B85E13-3848-4CC6-8E01-958989F8B575}" type="presOf" srcId="{1EAA1BA0-1827-1A4B-A850-87EDA1CAE452}" destId="{B7085ABF-8591-D84C-8EB2-A11A48F3EA3F}" srcOrd="0" destOrd="10" presId="urn:microsoft.com/office/officeart/2009/3/layout/IncreasingArrowsProcess"/>
    <dgm:cxn modelId="{980B1096-DDDB-400D-A357-D9EF6593A51D}" type="presOf" srcId="{A920E2B7-6E5C-EA4E-B33E-2D0B57EF3B95}" destId="{B7085ABF-8591-D84C-8EB2-A11A48F3EA3F}" srcOrd="0" destOrd="9" presId="urn:microsoft.com/office/officeart/2009/3/layout/IncreasingArrowsProcess"/>
    <dgm:cxn modelId="{6B837A46-8FE0-8D41-980C-7642BDEB2870}" srcId="{1EAA1BA0-1827-1A4B-A850-87EDA1CAE452}" destId="{67BAA638-CF03-A548-AB2D-71B6981BE14B}" srcOrd="0" destOrd="0" parTransId="{CA288CA6-7D53-064E-951A-E6E0A8D18BAE}" sibTransId="{21EB2DFC-729B-2241-8A9E-AF5C3394CA24}"/>
    <dgm:cxn modelId="{DF20F02F-216D-4A37-ABF0-271A4EFCA075}" type="presOf" srcId="{67BAA638-CF03-A548-AB2D-71B6981BE14B}" destId="{B7085ABF-8591-D84C-8EB2-A11A48F3EA3F}" srcOrd="0" destOrd="11" presId="urn:microsoft.com/office/officeart/2009/3/layout/IncreasingArrowsProcess"/>
    <dgm:cxn modelId="{7CD5EDFA-C2EB-0745-8E3E-AC00B0DC1D26}" srcId="{2FD04D4D-D8EF-5F44-85B1-CE7BA271F2C4}" destId="{EBECD2BA-2514-514C-9DD2-A119FEFB8F59}" srcOrd="1" destOrd="0" parTransId="{7389BA3E-F931-8444-9176-851EE4803328}" sibTransId="{62EAD4A4-89CA-0B4B-9CD8-EEDBE3CCFB66}"/>
    <dgm:cxn modelId="{3F19F917-D259-4115-8AB8-482052761213}" type="presOf" srcId="{45757A8B-FBA8-084F-82BA-5291AD60FABA}" destId="{B7085ABF-8591-D84C-8EB2-A11A48F3EA3F}" srcOrd="0" destOrd="2" presId="urn:microsoft.com/office/officeart/2009/3/layout/IncreasingArrowsProcess"/>
    <dgm:cxn modelId="{3699A843-E367-0948-AEEA-279D948B4992}" srcId="{EBECD2BA-2514-514C-9DD2-A119FEFB8F59}" destId="{A920E2B7-6E5C-EA4E-B33E-2D0B57EF3B95}" srcOrd="2" destOrd="0" parTransId="{F84B4D8B-32FB-EB42-BCCC-C3FDC96266DB}" sibTransId="{056145C9-941B-BC4E-A0AA-68FC04F8A63B}"/>
    <dgm:cxn modelId="{81A08363-603C-4ED9-A5B9-CA9DAB643603}" type="presOf" srcId="{4BC9D929-1D09-474B-93ED-DC80BCC02886}" destId="{B7085ABF-8591-D84C-8EB2-A11A48F3EA3F}" srcOrd="0" destOrd="8" presId="urn:microsoft.com/office/officeart/2009/3/layout/IncreasingArrowsProcess"/>
    <dgm:cxn modelId="{179AD095-513C-4858-9915-E0CA113000BA}" type="presOf" srcId="{CDC32E73-B67E-5547-A445-8FA80F74BC3A}" destId="{FC6CF83A-65A3-2540-A7D3-B1E4F23A642E}" srcOrd="0" destOrd="0" presId="urn:microsoft.com/office/officeart/2009/3/layout/IncreasingArrowsProcess"/>
    <dgm:cxn modelId="{7854DE2D-DB94-44E8-A61B-FEED92A20066}" type="presParOf" srcId="{FC6CF83A-65A3-2540-A7D3-B1E4F23A642E}" destId="{42E4B6E1-4930-7C41-8E92-89CB0A7BF53E}" srcOrd="0" destOrd="0" presId="urn:microsoft.com/office/officeart/2009/3/layout/IncreasingArrowsProcess"/>
    <dgm:cxn modelId="{79DC4606-BFDD-4E22-944E-53680EACE327}" type="presParOf" srcId="{FC6CF83A-65A3-2540-A7D3-B1E4F23A642E}" destId="{B7085ABF-8591-D84C-8EB2-A11A48F3EA3F}" srcOrd="1" destOrd="0" presId="urn:microsoft.com/office/officeart/2009/3/layout/IncreasingArrows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C32E73-B67E-5547-A445-8FA80F74BC3A}"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F4934E5F-9D5D-8D42-8028-DA6958E7EA50}">
      <dgm:prSet phldrT="[Text]" custT="1"/>
      <dgm:spPr/>
      <dgm:t>
        <a:bodyPr/>
        <a:lstStyle/>
        <a:p>
          <a:r>
            <a:rPr lang="en-US" sz="2400" dirty="0" smtClean="0"/>
            <a:t>High School, grades 11-12, Diploma Programme</a:t>
          </a:r>
          <a:endParaRPr lang="en-US" sz="2400" dirty="0"/>
        </a:p>
      </dgm:t>
    </dgm:pt>
    <dgm:pt modelId="{B2D89718-32B4-DE47-B9D2-3C693446AEAB}" type="sibTrans" cxnId="{21BF4282-BF55-2E46-9C53-B55563729A53}">
      <dgm:prSet/>
      <dgm:spPr/>
      <dgm:t>
        <a:bodyPr/>
        <a:lstStyle/>
        <a:p>
          <a:endParaRPr lang="en-US"/>
        </a:p>
      </dgm:t>
    </dgm:pt>
    <dgm:pt modelId="{557FF462-E51A-5049-BD9C-BB128B617190}" type="parTrans" cxnId="{21BF4282-BF55-2E46-9C53-B55563729A53}">
      <dgm:prSet/>
      <dgm:spPr/>
      <dgm:t>
        <a:bodyPr/>
        <a:lstStyle/>
        <a:p>
          <a:endParaRPr lang="en-US"/>
        </a:p>
      </dgm:t>
    </dgm:pt>
    <dgm:pt modelId="{BCE717A8-3A83-F449-8B2C-AEA5601F476F}">
      <dgm:prSet phldrT="[Text]" custT="1"/>
      <dgm:spPr/>
      <dgm:t>
        <a:bodyPr/>
        <a:lstStyle/>
        <a:p>
          <a:r>
            <a:rPr lang="en-US" sz="1400" b="1" dirty="0" smtClean="0"/>
            <a:t>Spring 2012</a:t>
          </a:r>
          <a:endParaRPr lang="en-US" sz="1400" b="1" dirty="0"/>
        </a:p>
      </dgm:t>
    </dgm:pt>
    <dgm:pt modelId="{05794B19-2336-8149-90EF-4846F100B70E}" type="parTrans" cxnId="{F5CD51F6-A7BE-BA4F-91BC-61737896665A}">
      <dgm:prSet/>
      <dgm:spPr/>
      <dgm:t>
        <a:bodyPr/>
        <a:lstStyle/>
        <a:p>
          <a:endParaRPr lang="en-US"/>
        </a:p>
      </dgm:t>
    </dgm:pt>
    <dgm:pt modelId="{ADA74208-5C14-CF4C-A8E1-9E1C03059EBF}" type="sibTrans" cxnId="{F5CD51F6-A7BE-BA4F-91BC-61737896665A}">
      <dgm:prSet/>
      <dgm:spPr/>
      <dgm:t>
        <a:bodyPr/>
        <a:lstStyle/>
        <a:p>
          <a:endParaRPr lang="en-US"/>
        </a:p>
      </dgm:t>
    </dgm:pt>
    <dgm:pt modelId="{2F3565AA-75C3-E74C-B002-33509070B4DB}">
      <dgm:prSet phldrT="[Text]" custT="1"/>
      <dgm:spPr/>
      <dgm:t>
        <a:bodyPr/>
        <a:lstStyle/>
        <a:p>
          <a:r>
            <a:rPr lang="en-US" sz="1200" dirty="0" smtClean="0"/>
            <a:t>Region 2</a:t>
          </a:r>
          <a:endParaRPr lang="en-US" sz="1200" dirty="0"/>
        </a:p>
      </dgm:t>
    </dgm:pt>
    <dgm:pt modelId="{76E57D62-9165-2041-9FF7-F9AB0C047886}" type="parTrans" cxnId="{7D55B7A3-1182-D540-8D8E-6855B9EA4A37}">
      <dgm:prSet/>
      <dgm:spPr/>
      <dgm:t>
        <a:bodyPr/>
        <a:lstStyle/>
        <a:p>
          <a:endParaRPr lang="en-US"/>
        </a:p>
      </dgm:t>
    </dgm:pt>
    <dgm:pt modelId="{A8FD7C1B-C260-3D4A-AA23-9840B4A913AF}" type="sibTrans" cxnId="{7D55B7A3-1182-D540-8D8E-6855B9EA4A37}">
      <dgm:prSet/>
      <dgm:spPr/>
      <dgm:t>
        <a:bodyPr/>
        <a:lstStyle/>
        <a:p>
          <a:endParaRPr lang="en-US"/>
        </a:p>
      </dgm:t>
    </dgm:pt>
    <dgm:pt modelId="{B07D9EAB-4704-D645-938D-705AC9E0954F}">
      <dgm:prSet phldrT="[Text]" custT="1"/>
      <dgm:spPr/>
      <dgm:t>
        <a:bodyPr/>
        <a:lstStyle/>
        <a:p>
          <a:r>
            <a:rPr lang="en-US" sz="1200" dirty="0" smtClean="0"/>
            <a:t>Hellgate High School</a:t>
          </a:r>
          <a:endParaRPr lang="en-US" sz="1200" dirty="0"/>
        </a:p>
      </dgm:t>
    </dgm:pt>
    <dgm:pt modelId="{B1901799-9394-5E4B-958B-221F628A4E29}" type="parTrans" cxnId="{97F5ACA3-D7AA-D442-8D47-BCCEA0BF211A}">
      <dgm:prSet/>
      <dgm:spPr/>
      <dgm:t>
        <a:bodyPr/>
        <a:lstStyle/>
        <a:p>
          <a:endParaRPr lang="en-US"/>
        </a:p>
      </dgm:t>
    </dgm:pt>
    <dgm:pt modelId="{BA0E762C-E95B-8D4B-908D-81873980D3BE}" type="sibTrans" cxnId="{97F5ACA3-D7AA-D442-8D47-BCCEA0BF211A}">
      <dgm:prSet/>
      <dgm:spPr/>
      <dgm:t>
        <a:bodyPr/>
        <a:lstStyle/>
        <a:p>
          <a:endParaRPr lang="en-US"/>
        </a:p>
      </dgm:t>
    </dgm:pt>
    <dgm:pt modelId="{43DD0CB3-4845-0446-BD41-27E0BD52C16D}">
      <dgm:prSet phldrT="[Text]" custT="1"/>
      <dgm:spPr/>
      <dgm:t>
        <a:bodyPr/>
        <a:lstStyle/>
        <a:p>
          <a:r>
            <a:rPr lang="en-US" sz="1200" dirty="0" smtClean="0"/>
            <a:t>Authorized</a:t>
          </a:r>
          <a:endParaRPr lang="en-US" sz="1200" dirty="0"/>
        </a:p>
      </dgm:t>
    </dgm:pt>
    <dgm:pt modelId="{5CBB48B3-4C58-FD42-B9C3-C821AF79C2EC}" type="parTrans" cxnId="{6A28AE1C-3EE2-C945-8086-37DA6BF7BBB5}">
      <dgm:prSet/>
      <dgm:spPr/>
      <dgm:t>
        <a:bodyPr/>
        <a:lstStyle/>
        <a:p>
          <a:endParaRPr lang="en-US"/>
        </a:p>
      </dgm:t>
    </dgm:pt>
    <dgm:pt modelId="{10BE4554-736E-B045-8C36-00D64643523D}" type="sibTrans" cxnId="{6A28AE1C-3EE2-C945-8086-37DA6BF7BBB5}">
      <dgm:prSet/>
      <dgm:spPr/>
      <dgm:t>
        <a:bodyPr/>
        <a:lstStyle/>
        <a:p>
          <a:endParaRPr lang="en-US"/>
        </a:p>
      </dgm:t>
    </dgm:pt>
    <dgm:pt modelId="{6A0F0B95-9B91-B54F-8998-C8C4471797B7}">
      <dgm:prSet phldrT="[Text]" custT="1"/>
      <dgm:spPr/>
      <dgm:t>
        <a:bodyPr/>
        <a:lstStyle/>
        <a:p>
          <a:r>
            <a:rPr lang="en-US" sz="1400" b="1" dirty="0" smtClean="0"/>
            <a:t>2012-2013</a:t>
          </a:r>
          <a:endParaRPr lang="en-US" sz="1400" b="1" dirty="0"/>
        </a:p>
      </dgm:t>
    </dgm:pt>
    <dgm:pt modelId="{F4093FDB-18D1-5541-98D2-EDE5C1824E07}" type="parTrans" cxnId="{E5DDFE0F-EA44-6B41-8D89-5CFFB0A158EE}">
      <dgm:prSet/>
      <dgm:spPr/>
      <dgm:t>
        <a:bodyPr/>
        <a:lstStyle/>
        <a:p>
          <a:endParaRPr lang="en-US"/>
        </a:p>
      </dgm:t>
    </dgm:pt>
    <dgm:pt modelId="{B1B8171C-0F02-124D-AC1B-6886C970F60F}" type="sibTrans" cxnId="{E5DDFE0F-EA44-6B41-8D89-5CFFB0A158EE}">
      <dgm:prSet/>
      <dgm:spPr/>
      <dgm:t>
        <a:bodyPr/>
        <a:lstStyle/>
        <a:p>
          <a:endParaRPr lang="en-US"/>
        </a:p>
      </dgm:t>
    </dgm:pt>
    <dgm:pt modelId="{1999E4E1-9FAA-2547-985A-E25AE6315AF0}">
      <dgm:prSet phldrT="[Text]" custT="1"/>
      <dgm:spPr/>
      <dgm:t>
        <a:bodyPr/>
        <a:lstStyle/>
        <a:p>
          <a:r>
            <a:rPr lang="en-US" sz="1200" dirty="0" smtClean="0"/>
            <a:t>Region 2: HHS offers IB Diploma Programme YEAR 1</a:t>
          </a:r>
          <a:endParaRPr lang="en-US" sz="1200" dirty="0"/>
        </a:p>
      </dgm:t>
    </dgm:pt>
    <dgm:pt modelId="{587B2FD2-EDB9-4B4F-B02C-B31B753457CF}" type="parTrans" cxnId="{B20AFFD5-D59E-9B4D-B96B-D1181ECE7836}">
      <dgm:prSet/>
      <dgm:spPr/>
      <dgm:t>
        <a:bodyPr/>
        <a:lstStyle/>
        <a:p>
          <a:endParaRPr lang="en-US"/>
        </a:p>
      </dgm:t>
    </dgm:pt>
    <dgm:pt modelId="{AB653A32-77FB-034A-84D8-0FD47B82A670}" type="sibTrans" cxnId="{B20AFFD5-D59E-9B4D-B96B-D1181ECE7836}">
      <dgm:prSet/>
      <dgm:spPr/>
      <dgm:t>
        <a:bodyPr/>
        <a:lstStyle/>
        <a:p>
          <a:endParaRPr lang="en-US"/>
        </a:p>
      </dgm:t>
    </dgm:pt>
    <dgm:pt modelId="{5271A33E-AFB2-DB46-B807-197485757D05}">
      <dgm:prSet phldrT="[Text]" custT="1"/>
      <dgm:spPr/>
      <dgm:t>
        <a:bodyPr/>
        <a:lstStyle/>
        <a:p>
          <a:r>
            <a:rPr lang="en-US" sz="1200" dirty="0" smtClean="0"/>
            <a:t>Region 3: Big Sky High School </a:t>
          </a:r>
          <a:endParaRPr lang="en-US" sz="1200" dirty="0"/>
        </a:p>
      </dgm:t>
    </dgm:pt>
    <dgm:pt modelId="{ACDD060B-D351-7C41-8993-EAABEC2D778F}" type="parTrans" cxnId="{443C571A-9902-4040-B362-5792EF703A6F}">
      <dgm:prSet/>
      <dgm:spPr/>
      <dgm:t>
        <a:bodyPr/>
        <a:lstStyle/>
        <a:p>
          <a:endParaRPr lang="en-US"/>
        </a:p>
      </dgm:t>
    </dgm:pt>
    <dgm:pt modelId="{C5939BF5-C66C-5045-8A80-C81B27093818}" type="sibTrans" cxnId="{443C571A-9902-4040-B362-5792EF703A6F}">
      <dgm:prSet/>
      <dgm:spPr/>
      <dgm:t>
        <a:bodyPr/>
        <a:lstStyle/>
        <a:p>
          <a:endParaRPr lang="en-US"/>
        </a:p>
      </dgm:t>
    </dgm:pt>
    <dgm:pt modelId="{B40A1CBA-F80B-2B48-9180-84EF6F7DB52A}">
      <dgm:prSet phldrT="[Text]" custT="1"/>
      <dgm:spPr/>
      <dgm:t>
        <a:bodyPr/>
        <a:lstStyle/>
        <a:p>
          <a:r>
            <a:rPr lang="en-US" sz="1200" dirty="0" smtClean="0"/>
            <a:t>Feasibility study</a:t>
          </a:r>
          <a:endParaRPr lang="en-US" sz="1200" dirty="0"/>
        </a:p>
      </dgm:t>
    </dgm:pt>
    <dgm:pt modelId="{D80B51F2-AF5E-3245-A1CE-55A071C90C79}" type="parTrans" cxnId="{253A7001-67BB-5C4A-95BC-A6066BADCF86}">
      <dgm:prSet/>
      <dgm:spPr/>
      <dgm:t>
        <a:bodyPr/>
        <a:lstStyle/>
        <a:p>
          <a:endParaRPr lang="en-US"/>
        </a:p>
      </dgm:t>
    </dgm:pt>
    <dgm:pt modelId="{EB69F408-F9A1-D74F-95BC-15BA6CB0850D}" type="sibTrans" cxnId="{253A7001-67BB-5C4A-95BC-A6066BADCF86}">
      <dgm:prSet/>
      <dgm:spPr/>
      <dgm:t>
        <a:bodyPr/>
        <a:lstStyle/>
        <a:p>
          <a:endParaRPr lang="en-US"/>
        </a:p>
      </dgm:t>
    </dgm:pt>
    <dgm:pt modelId="{6AC28B6A-AE98-BF4C-994C-F09C83FD2F9E}">
      <dgm:prSet phldrT="[Text]" custT="1"/>
      <dgm:spPr/>
      <dgm:t>
        <a:bodyPr/>
        <a:lstStyle/>
        <a:p>
          <a:r>
            <a:rPr lang="en-US" sz="1200" dirty="0" smtClean="0"/>
            <a:t>Application, April 1</a:t>
          </a:r>
          <a:endParaRPr lang="en-US" sz="1200" dirty="0"/>
        </a:p>
      </dgm:t>
    </dgm:pt>
    <dgm:pt modelId="{424BFE52-0EBB-4047-8992-C6EA699D1F7C}" type="parTrans" cxnId="{5DDFFDC4-91D4-A54E-85D1-5050743E1581}">
      <dgm:prSet/>
      <dgm:spPr/>
      <dgm:t>
        <a:bodyPr/>
        <a:lstStyle/>
        <a:p>
          <a:endParaRPr lang="en-US"/>
        </a:p>
      </dgm:t>
    </dgm:pt>
    <dgm:pt modelId="{3C3429FF-2872-864F-912E-20DE701B789F}" type="sibTrans" cxnId="{5DDFFDC4-91D4-A54E-85D1-5050743E1581}">
      <dgm:prSet/>
      <dgm:spPr/>
      <dgm:t>
        <a:bodyPr/>
        <a:lstStyle/>
        <a:p>
          <a:endParaRPr lang="en-US"/>
        </a:p>
      </dgm:t>
    </dgm:pt>
    <dgm:pt modelId="{3E012DEB-47A5-F44C-AF53-AC3C095779CE}">
      <dgm:prSet phldrT="[Text]" custT="1"/>
      <dgm:spPr/>
      <dgm:t>
        <a:bodyPr/>
        <a:lstStyle/>
        <a:p>
          <a:r>
            <a:rPr lang="en-US" sz="1400" b="1" dirty="0" smtClean="0"/>
            <a:t>2013-2014</a:t>
          </a:r>
          <a:endParaRPr lang="en-US" sz="1400" b="1" dirty="0"/>
        </a:p>
      </dgm:t>
    </dgm:pt>
    <dgm:pt modelId="{32ADD30A-821A-604D-81CB-C91DE795437D}" type="parTrans" cxnId="{0C12CB62-C789-6042-BA40-6A59055EC413}">
      <dgm:prSet/>
      <dgm:spPr/>
      <dgm:t>
        <a:bodyPr/>
        <a:lstStyle/>
        <a:p>
          <a:endParaRPr lang="en-US"/>
        </a:p>
      </dgm:t>
    </dgm:pt>
    <dgm:pt modelId="{33E3E57A-6CC1-8A47-875B-3621B14D9510}" type="sibTrans" cxnId="{0C12CB62-C789-6042-BA40-6A59055EC413}">
      <dgm:prSet/>
      <dgm:spPr/>
      <dgm:t>
        <a:bodyPr/>
        <a:lstStyle/>
        <a:p>
          <a:endParaRPr lang="en-US"/>
        </a:p>
      </dgm:t>
    </dgm:pt>
    <dgm:pt modelId="{368754FB-B11A-EC42-B4BE-E6234C6F5FC2}">
      <dgm:prSet phldrT="[Text]" custT="1"/>
      <dgm:spPr/>
      <dgm:t>
        <a:bodyPr/>
        <a:lstStyle/>
        <a:p>
          <a:r>
            <a:rPr lang="en-US" sz="1200" dirty="0" smtClean="0"/>
            <a:t>Region 2: HHS offers IB Diploma Programme, YEAR 2, first graduates</a:t>
          </a:r>
          <a:endParaRPr lang="en-US" sz="1200" dirty="0"/>
        </a:p>
      </dgm:t>
    </dgm:pt>
    <dgm:pt modelId="{E4AA06BB-F219-C94D-929A-175BA0BE0D78}" type="parTrans" cxnId="{78D922D1-1732-3B40-9F65-CFE24C772094}">
      <dgm:prSet/>
      <dgm:spPr/>
      <dgm:t>
        <a:bodyPr/>
        <a:lstStyle/>
        <a:p>
          <a:endParaRPr lang="en-US"/>
        </a:p>
      </dgm:t>
    </dgm:pt>
    <dgm:pt modelId="{50BB442D-9C0F-8441-8A65-05D807714FCE}" type="sibTrans" cxnId="{78D922D1-1732-3B40-9F65-CFE24C772094}">
      <dgm:prSet/>
      <dgm:spPr/>
      <dgm:t>
        <a:bodyPr/>
        <a:lstStyle/>
        <a:p>
          <a:endParaRPr lang="en-US"/>
        </a:p>
      </dgm:t>
    </dgm:pt>
    <dgm:pt modelId="{F2259C63-17DD-AA4F-BF0A-905F3730B4B1}">
      <dgm:prSet phldrT="[Text]" custT="1"/>
      <dgm:spPr/>
      <dgm:t>
        <a:bodyPr/>
        <a:lstStyle/>
        <a:p>
          <a:r>
            <a:rPr lang="en-US" sz="1200" dirty="0" smtClean="0"/>
            <a:t>Region 3: BSHS Candidacy year</a:t>
          </a:r>
          <a:endParaRPr lang="en-US" sz="1200" dirty="0"/>
        </a:p>
      </dgm:t>
    </dgm:pt>
    <dgm:pt modelId="{25926256-8A1D-F24D-991F-4055F684D979}" type="parTrans" cxnId="{65A1DE72-122F-F34A-B4F5-F5882198F59B}">
      <dgm:prSet/>
      <dgm:spPr/>
      <dgm:t>
        <a:bodyPr/>
        <a:lstStyle/>
        <a:p>
          <a:endParaRPr lang="en-US"/>
        </a:p>
      </dgm:t>
    </dgm:pt>
    <dgm:pt modelId="{0C028E85-2CA9-294E-8E3C-17679846397F}" type="sibTrans" cxnId="{65A1DE72-122F-F34A-B4F5-F5882198F59B}">
      <dgm:prSet/>
      <dgm:spPr/>
      <dgm:t>
        <a:bodyPr/>
        <a:lstStyle/>
        <a:p>
          <a:endParaRPr lang="en-US"/>
        </a:p>
      </dgm:t>
    </dgm:pt>
    <dgm:pt modelId="{93CD30D4-2F06-F745-8943-E10B516160C7}">
      <dgm:prSet phldrT="[Text]" custT="1"/>
      <dgm:spPr/>
      <dgm:t>
        <a:bodyPr/>
        <a:lstStyle/>
        <a:p>
          <a:r>
            <a:rPr lang="en-US" sz="1400" b="1" dirty="0" smtClean="0"/>
            <a:t>2014-2015</a:t>
          </a:r>
          <a:endParaRPr lang="en-US" sz="1400" b="1" dirty="0"/>
        </a:p>
      </dgm:t>
    </dgm:pt>
    <dgm:pt modelId="{54871F9A-05CF-E24A-8512-37EB638AFEB4}" type="parTrans" cxnId="{F81F3AF0-90F1-104C-A39F-B79D859252E0}">
      <dgm:prSet/>
      <dgm:spPr/>
      <dgm:t>
        <a:bodyPr/>
        <a:lstStyle/>
        <a:p>
          <a:endParaRPr lang="en-US"/>
        </a:p>
      </dgm:t>
    </dgm:pt>
    <dgm:pt modelId="{6F3C8035-3B9C-AD4D-BE86-B138EE24CF62}" type="sibTrans" cxnId="{F81F3AF0-90F1-104C-A39F-B79D859252E0}">
      <dgm:prSet/>
      <dgm:spPr/>
      <dgm:t>
        <a:bodyPr/>
        <a:lstStyle/>
        <a:p>
          <a:endParaRPr lang="en-US"/>
        </a:p>
      </dgm:t>
    </dgm:pt>
    <dgm:pt modelId="{7BD94067-5926-E643-A652-95E2BD816548}">
      <dgm:prSet phldrT="[Text]" custT="1"/>
      <dgm:spPr/>
      <dgm:t>
        <a:bodyPr/>
        <a:lstStyle/>
        <a:p>
          <a:r>
            <a:rPr lang="en-US" sz="1200" dirty="0" smtClean="0"/>
            <a:t>Region 2: HHS offers IB DP</a:t>
          </a:r>
          <a:endParaRPr lang="en-US" sz="1200" dirty="0"/>
        </a:p>
      </dgm:t>
    </dgm:pt>
    <dgm:pt modelId="{8BC28ACE-636F-6144-A9C1-A14A2CD398EB}" type="parTrans" cxnId="{B943D758-8499-DD4C-86A2-7AF73AAF53F1}">
      <dgm:prSet/>
      <dgm:spPr/>
      <dgm:t>
        <a:bodyPr/>
        <a:lstStyle/>
        <a:p>
          <a:endParaRPr lang="en-US"/>
        </a:p>
      </dgm:t>
    </dgm:pt>
    <dgm:pt modelId="{654B55A3-2B8B-EA4F-8F79-8A1C3D0F64A0}" type="sibTrans" cxnId="{B943D758-8499-DD4C-86A2-7AF73AAF53F1}">
      <dgm:prSet/>
      <dgm:spPr/>
      <dgm:t>
        <a:bodyPr/>
        <a:lstStyle/>
        <a:p>
          <a:endParaRPr lang="en-US"/>
        </a:p>
      </dgm:t>
    </dgm:pt>
    <dgm:pt modelId="{FFEAAD32-BB41-4F47-B29F-2AF789E07819}">
      <dgm:prSet phldrT="[Text]" custT="1"/>
      <dgm:spPr/>
      <dgm:t>
        <a:bodyPr/>
        <a:lstStyle/>
        <a:p>
          <a:r>
            <a:rPr lang="en-US" sz="1200" dirty="0" smtClean="0"/>
            <a:t>Region 3: BSHS Verification year</a:t>
          </a:r>
          <a:endParaRPr lang="en-US" sz="1200" dirty="0"/>
        </a:p>
      </dgm:t>
    </dgm:pt>
    <dgm:pt modelId="{3B88D6FB-250C-6E44-AF3A-9DDA9E3FA704}" type="parTrans" cxnId="{6568E248-3FE6-4040-8AD9-3E6ABFAD5AB2}">
      <dgm:prSet/>
      <dgm:spPr/>
      <dgm:t>
        <a:bodyPr/>
        <a:lstStyle/>
        <a:p>
          <a:endParaRPr lang="en-US"/>
        </a:p>
      </dgm:t>
    </dgm:pt>
    <dgm:pt modelId="{5E7FEC42-6C2C-5A43-8120-741D6D2523DE}" type="sibTrans" cxnId="{6568E248-3FE6-4040-8AD9-3E6ABFAD5AB2}">
      <dgm:prSet/>
      <dgm:spPr/>
      <dgm:t>
        <a:bodyPr/>
        <a:lstStyle/>
        <a:p>
          <a:endParaRPr lang="en-US"/>
        </a:p>
      </dgm:t>
    </dgm:pt>
    <dgm:pt modelId="{62D4F7F6-67BE-EF4B-941E-3737E58FEF27}">
      <dgm:prSet phldrT="[Text]" custT="1"/>
      <dgm:spPr/>
      <dgm:t>
        <a:bodyPr/>
        <a:lstStyle/>
        <a:p>
          <a:r>
            <a:rPr lang="en-US" sz="1400" b="1" dirty="0" smtClean="0"/>
            <a:t>2015-2016+</a:t>
          </a:r>
          <a:endParaRPr lang="en-US" sz="1400" b="1" dirty="0"/>
        </a:p>
      </dgm:t>
    </dgm:pt>
    <dgm:pt modelId="{3081085F-23D0-3441-A044-605D234FF082}" type="parTrans" cxnId="{14ADA2A1-76E1-B74A-A056-E6238EAC0A69}">
      <dgm:prSet/>
      <dgm:spPr/>
      <dgm:t>
        <a:bodyPr/>
        <a:lstStyle/>
        <a:p>
          <a:endParaRPr lang="en-US"/>
        </a:p>
      </dgm:t>
    </dgm:pt>
    <dgm:pt modelId="{9748458E-92F6-3142-80B6-4A1EA3EAC7BA}" type="sibTrans" cxnId="{14ADA2A1-76E1-B74A-A056-E6238EAC0A69}">
      <dgm:prSet/>
      <dgm:spPr/>
      <dgm:t>
        <a:bodyPr/>
        <a:lstStyle/>
        <a:p>
          <a:endParaRPr lang="en-US"/>
        </a:p>
      </dgm:t>
    </dgm:pt>
    <dgm:pt modelId="{2FDDFA2E-DDA3-BA49-A6A7-72FB8FCFF409}">
      <dgm:prSet phldrT="[Text]" custT="1"/>
      <dgm:spPr/>
      <dgm:t>
        <a:bodyPr/>
        <a:lstStyle/>
        <a:p>
          <a:r>
            <a:rPr lang="en-US" sz="1200" dirty="0" smtClean="0"/>
            <a:t>Region 2: HHS offers IB DP</a:t>
          </a:r>
          <a:endParaRPr lang="en-US" sz="1200" dirty="0"/>
        </a:p>
      </dgm:t>
    </dgm:pt>
    <dgm:pt modelId="{01A4D629-26A8-E544-80C2-23D9E108FC74}" type="parTrans" cxnId="{3FCE480A-4B91-C24C-92F3-5E111D72D356}">
      <dgm:prSet/>
      <dgm:spPr/>
      <dgm:t>
        <a:bodyPr/>
        <a:lstStyle/>
        <a:p>
          <a:endParaRPr lang="en-US"/>
        </a:p>
      </dgm:t>
    </dgm:pt>
    <dgm:pt modelId="{2D22B671-6DAE-214C-A850-8169339C754E}" type="sibTrans" cxnId="{3FCE480A-4B91-C24C-92F3-5E111D72D356}">
      <dgm:prSet/>
      <dgm:spPr/>
      <dgm:t>
        <a:bodyPr/>
        <a:lstStyle/>
        <a:p>
          <a:endParaRPr lang="en-US"/>
        </a:p>
      </dgm:t>
    </dgm:pt>
    <dgm:pt modelId="{F58BC42D-F89F-C843-8FC3-0DADDC2332AB}">
      <dgm:prSet phldrT="[Text]" custT="1"/>
      <dgm:spPr/>
      <dgm:t>
        <a:bodyPr/>
        <a:lstStyle/>
        <a:p>
          <a:r>
            <a:rPr lang="en-US" sz="1200" dirty="0" smtClean="0"/>
            <a:t>Region 3: BSHS Authorized; offers IB DP</a:t>
          </a:r>
          <a:endParaRPr lang="en-US" sz="1200" dirty="0"/>
        </a:p>
      </dgm:t>
    </dgm:pt>
    <dgm:pt modelId="{F58442CC-A4C9-5B41-9ED2-62887B1DBA39}" type="parTrans" cxnId="{71EC937E-CAE7-D642-B886-BF3DDB7DBA2A}">
      <dgm:prSet/>
      <dgm:spPr/>
      <dgm:t>
        <a:bodyPr/>
        <a:lstStyle/>
        <a:p>
          <a:endParaRPr lang="en-US"/>
        </a:p>
      </dgm:t>
    </dgm:pt>
    <dgm:pt modelId="{BDE5DBA1-1D20-8F4A-B638-F17FFF58930F}" type="sibTrans" cxnId="{71EC937E-CAE7-D642-B886-BF3DDB7DBA2A}">
      <dgm:prSet/>
      <dgm:spPr/>
      <dgm:t>
        <a:bodyPr/>
        <a:lstStyle/>
        <a:p>
          <a:endParaRPr lang="en-US"/>
        </a:p>
      </dgm:t>
    </dgm:pt>
    <dgm:pt modelId="{4FB9A7F7-373B-924F-BEE0-986189ED7B0F}">
      <dgm:prSet phldrT="[Text]" custT="1"/>
      <dgm:spPr/>
      <dgm:t>
        <a:bodyPr/>
        <a:lstStyle/>
        <a:p>
          <a:endParaRPr lang="en-US" sz="500" dirty="0"/>
        </a:p>
      </dgm:t>
    </dgm:pt>
    <dgm:pt modelId="{8AE38740-BFB1-4842-BB3E-5F8A2A0874D3}" type="parTrans" cxnId="{83EF3326-6192-2A4B-9FB6-A0BA64BF6AE7}">
      <dgm:prSet/>
      <dgm:spPr/>
      <dgm:t>
        <a:bodyPr/>
        <a:lstStyle/>
        <a:p>
          <a:endParaRPr lang="en-US"/>
        </a:p>
      </dgm:t>
    </dgm:pt>
    <dgm:pt modelId="{23D0FC13-F921-8F48-9D03-A72F7BCBCC25}" type="sibTrans" cxnId="{83EF3326-6192-2A4B-9FB6-A0BA64BF6AE7}">
      <dgm:prSet/>
      <dgm:spPr/>
      <dgm:t>
        <a:bodyPr/>
        <a:lstStyle/>
        <a:p>
          <a:endParaRPr lang="en-US"/>
        </a:p>
      </dgm:t>
    </dgm:pt>
    <dgm:pt modelId="{28626F6D-017C-2242-ACFE-9E23DA4A3822}">
      <dgm:prSet phldrT="[Text]" custT="1"/>
      <dgm:spPr/>
      <dgm:t>
        <a:bodyPr/>
        <a:lstStyle/>
        <a:p>
          <a:endParaRPr lang="en-US" sz="500" dirty="0"/>
        </a:p>
      </dgm:t>
    </dgm:pt>
    <dgm:pt modelId="{A8257648-95F7-BF4E-B77E-1BBC1D02AE59}" type="parTrans" cxnId="{F5A34B36-F9AB-474A-9631-9198A9C28911}">
      <dgm:prSet/>
      <dgm:spPr/>
      <dgm:t>
        <a:bodyPr/>
        <a:lstStyle/>
        <a:p>
          <a:endParaRPr lang="en-US"/>
        </a:p>
      </dgm:t>
    </dgm:pt>
    <dgm:pt modelId="{B36D5977-5826-3146-9361-8A21CB9292A6}" type="sibTrans" cxnId="{F5A34B36-F9AB-474A-9631-9198A9C28911}">
      <dgm:prSet/>
      <dgm:spPr/>
      <dgm:t>
        <a:bodyPr/>
        <a:lstStyle/>
        <a:p>
          <a:endParaRPr lang="en-US"/>
        </a:p>
      </dgm:t>
    </dgm:pt>
    <dgm:pt modelId="{8E279AD9-1FBC-3848-8EF1-AA44DC71B3C1}">
      <dgm:prSet phldrT="[Text]" custT="1"/>
      <dgm:spPr/>
      <dgm:t>
        <a:bodyPr/>
        <a:lstStyle/>
        <a:p>
          <a:endParaRPr lang="en-US" sz="500" dirty="0"/>
        </a:p>
      </dgm:t>
    </dgm:pt>
    <dgm:pt modelId="{D8A63EE6-80B4-634C-8797-872F8CA16661}" type="parTrans" cxnId="{6F10A6AF-A0E1-214D-88D3-5A17843A2F16}">
      <dgm:prSet/>
      <dgm:spPr/>
      <dgm:t>
        <a:bodyPr/>
        <a:lstStyle/>
        <a:p>
          <a:endParaRPr lang="en-US"/>
        </a:p>
      </dgm:t>
    </dgm:pt>
    <dgm:pt modelId="{F7C351FF-62AA-EA4E-913C-3A3B28080032}" type="sibTrans" cxnId="{6F10A6AF-A0E1-214D-88D3-5A17843A2F16}">
      <dgm:prSet/>
      <dgm:spPr/>
      <dgm:t>
        <a:bodyPr/>
        <a:lstStyle/>
        <a:p>
          <a:endParaRPr lang="en-US"/>
        </a:p>
      </dgm:t>
    </dgm:pt>
    <dgm:pt modelId="{7B906EEB-2DFF-0A42-9642-EBB8F962C355}">
      <dgm:prSet phldrT="[Text]" custT="1"/>
      <dgm:spPr/>
      <dgm:t>
        <a:bodyPr/>
        <a:lstStyle/>
        <a:p>
          <a:endParaRPr lang="en-US" sz="500" dirty="0"/>
        </a:p>
      </dgm:t>
    </dgm:pt>
    <dgm:pt modelId="{CC7B869E-525D-AF40-8BA5-ACCA96649345}" type="parTrans" cxnId="{31606D22-63EC-AC4F-8185-41C2C3FC75F8}">
      <dgm:prSet/>
      <dgm:spPr/>
      <dgm:t>
        <a:bodyPr/>
        <a:lstStyle/>
        <a:p>
          <a:endParaRPr lang="en-US"/>
        </a:p>
      </dgm:t>
    </dgm:pt>
    <dgm:pt modelId="{C2FA8342-545E-C14E-A2F8-E1442294EFDA}" type="sibTrans" cxnId="{31606D22-63EC-AC4F-8185-41C2C3FC75F8}">
      <dgm:prSet/>
      <dgm:spPr/>
      <dgm:t>
        <a:bodyPr/>
        <a:lstStyle/>
        <a:p>
          <a:endParaRPr lang="en-US"/>
        </a:p>
      </dgm:t>
    </dgm:pt>
    <dgm:pt modelId="{FC6CF83A-65A3-2540-A7D3-B1E4F23A642E}" type="pres">
      <dgm:prSet presAssocID="{CDC32E73-B67E-5547-A445-8FA80F74BC3A}" presName="Name0" presStyleCnt="0">
        <dgm:presLayoutVars>
          <dgm:chMax val="5"/>
          <dgm:chPref val="5"/>
          <dgm:dir/>
          <dgm:animLvl val="lvl"/>
        </dgm:presLayoutVars>
      </dgm:prSet>
      <dgm:spPr/>
      <dgm:t>
        <a:bodyPr/>
        <a:lstStyle/>
        <a:p>
          <a:endParaRPr lang="en-US"/>
        </a:p>
      </dgm:t>
    </dgm:pt>
    <dgm:pt modelId="{7E6C992A-4DA8-EA48-9738-12BEEA6E49F1}" type="pres">
      <dgm:prSet presAssocID="{F4934E5F-9D5D-8D42-8028-DA6958E7EA50}" presName="parentText1" presStyleLbl="node1" presStyleIdx="0" presStyleCnt="1" custScaleX="96769" custLinFactNeighborX="-853" custLinFactNeighborY="-12540">
        <dgm:presLayoutVars>
          <dgm:chMax/>
          <dgm:chPref val="3"/>
          <dgm:bulletEnabled val="1"/>
        </dgm:presLayoutVars>
      </dgm:prSet>
      <dgm:spPr/>
      <dgm:t>
        <a:bodyPr/>
        <a:lstStyle/>
        <a:p>
          <a:endParaRPr lang="en-US"/>
        </a:p>
      </dgm:t>
    </dgm:pt>
    <dgm:pt modelId="{B61FA2D4-F1E6-AB40-A331-C102D97EEF99}" type="pres">
      <dgm:prSet presAssocID="{F4934E5F-9D5D-8D42-8028-DA6958E7EA50}" presName="childText1" presStyleLbl="solidAlignAcc1" presStyleIdx="0" presStyleCnt="1" custScaleX="66172" custScaleY="136473" custLinFactNeighborX="198" custLinFactNeighborY="12622">
        <dgm:presLayoutVars>
          <dgm:chMax val="0"/>
          <dgm:chPref val="0"/>
          <dgm:bulletEnabled val="1"/>
        </dgm:presLayoutVars>
      </dgm:prSet>
      <dgm:spPr/>
      <dgm:t>
        <a:bodyPr/>
        <a:lstStyle/>
        <a:p>
          <a:endParaRPr lang="en-US"/>
        </a:p>
      </dgm:t>
    </dgm:pt>
  </dgm:ptLst>
  <dgm:cxnLst>
    <dgm:cxn modelId="{71EC937E-CAE7-D642-B886-BF3DDB7DBA2A}" srcId="{62D4F7F6-67BE-EF4B-941E-3737E58FEF27}" destId="{F58BC42D-F89F-C843-8FC3-0DADDC2332AB}" srcOrd="1" destOrd="0" parTransId="{F58442CC-A4C9-5B41-9ED2-62887B1DBA39}" sibTransId="{BDE5DBA1-1D20-8F4A-B638-F17FFF58930F}"/>
    <dgm:cxn modelId="{F81F3AF0-90F1-104C-A39F-B79D859252E0}" srcId="{F4934E5F-9D5D-8D42-8028-DA6958E7EA50}" destId="{93CD30D4-2F06-F745-8943-E10B516160C7}" srcOrd="3" destOrd="0" parTransId="{54871F9A-05CF-E24A-8512-37EB638AFEB4}" sibTransId="{6F3C8035-3B9C-AD4D-BE86-B138EE24CF62}"/>
    <dgm:cxn modelId="{36B06B95-7DFD-45A9-960D-801FF6642758}" type="presOf" srcId="{3E012DEB-47A5-F44C-AF53-AC3C095779CE}" destId="{B61FA2D4-F1E6-AB40-A331-C102D97EEF99}" srcOrd="0" destOrd="11" presId="urn:microsoft.com/office/officeart/2009/3/layout/IncreasingArrowsProcess"/>
    <dgm:cxn modelId="{443C571A-9902-4040-B362-5792EF703A6F}" srcId="{6A0F0B95-9B91-B54F-8998-C8C4471797B7}" destId="{5271A33E-AFB2-DB46-B807-197485757D05}" srcOrd="1" destOrd="0" parTransId="{ACDD060B-D351-7C41-8993-EAABEC2D778F}" sibTransId="{C5939BF5-C66C-5045-8A80-C81B27093818}"/>
    <dgm:cxn modelId="{D9E0B975-776F-47E3-B367-0B12E82D0A52}" type="presOf" srcId="{1999E4E1-9FAA-2547-985A-E25AE6315AF0}" destId="{B61FA2D4-F1E6-AB40-A331-C102D97EEF99}" srcOrd="0" destOrd="6" presId="urn:microsoft.com/office/officeart/2009/3/layout/IncreasingArrowsProcess"/>
    <dgm:cxn modelId="{21BF4282-BF55-2E46-9C53-B55563729A53}" srcId="{CDC32E73-B67E-5547-A445-8FA80F74BC3A}" destId="{F4934E5F-9D5D-8D42-8028-DA6958E7EA50}" srcOrd="0" destOrd="0" parTransId="{557FF462-E51A-5049-BD9C-BB128B617190}" sibTransId="{B2D89718-32B4-DE47-B9D2-3C693446AEAB}"/>
    <dgm:cxn modelId="{40F03E77-9DD9-4240-A9F3-D28870B3237E}" type="presOf" srcId="{7B906EEB-2DFF-0A42-9642-EBB8F962C355}" destId="{B61FA2D4-F1E6-AB40-A331-C102D97EEF99}" srcOrd="0" destOrd="18" presId="urn:microsoft.com/office/officeart/2009/3/layout/IncreasingArrowsProcess"/>
    <dgm:cxn modelId="{5DDFFDC4-91D4-A54E-85D1-5050743E1581}" srcId="{5271A33E-AFB2-DB46-B807-197485757D05}" destId="{6AC28B6A-AE98-BF4C-994C-F09C83FD2F9E}" srcOrd="1" destOrd="0" parTransId="{424BFE52-0EBB-4047-8992-C6EA699D1F7C}" sibTransId="{3C3429FF-2872-864F-912E-20DE701B789F}"/>
    <dgm:cxn modelId="{C03DAAB4-D4E4-4DCA-84C2-AB05C9D37FD3}" type="presOf" srcId="{28626F6D-017C-2242-ACFE-9E23DA4A3822}" destId="{B61FA2D4-F1E6-AB40-A331-C102D97EEF99}" srcOrd="0" destOrd="10" presId="urn:microsoft.com/office/officeart/2009/3/layout/IncreasingArrowsProcess"/>
    <dgm:cxn modelId="{76F86AA8-97D1-41A3-BC5D-73AB4F800064}" type="presOf" srcId="{BCE717A8-3A83-F449-8B2C-AEA5601F476F}" destId="{B61FA2D4-F1E6-AB40-A331-C102D97EEF99}" srcOrd="0" destOrd="0" presId="urn:microsoft.com/office/officeart/2009/3/layout/IncreasingArrowsProcess"/>
    <dgm:cxn modelId="{61A9152B-7CD2-43B0-A8FF-88DF624B2C11}" type="presOf" srcId="{F58BC42D-F89F-C843-8FC3-0DADDC2332AB}" destId="{B61FA2D4-F1E6-AB40-A331-C102D97EEF99}" srcOrd="0" destOrd="21" presId="urn:microsoft.com/office/officeart/2009/3/layout/IncreasingArrowsProcess"/>
    <dgm:cxn modelId="{253A7001-67BB-5C4A-95BC-A6066BADCF86}" srcId="{5271A33E-AFB2-DB46-B807-197485757D05}" destId="{B40A1CBA-F80B-2B48-9180-84EF6F7DB52A}" srcOrd="0" destOrd="0" parTransId="{D80B51F2-AF5E-3245-A1CE-55A071C90C79}" sibTransId="{EB69F408-F9A1-D74F-95BC-15BA6CB0850D}"/>
    <dgm:cxn modelId="{0DE8C91D-7E62-4C21-8DCF-83C0FEAB8C4A}" type="presOf" srcId="{FFEAAD32-BB41-4F47-B29F-2AF789E07819}" destId="{B61FA2D4-F1E6-AB40-A331-C102D97EEF99}" srcOrd="0" destOrd="17" presId="urn:microsoft.com/office/officeart/2009/3/layout/IncreasingArrowsProcess"/>
    <dgm:cxn modelId="{7D55B7A3-1182-D540-8D8E-6855B9EA4A37}" srcId="{BCE717A8-3A83-F449-8B2C-AEA5601F476F}" destId="{2F3565AA-75C3-E74C-B002-33509070B4DB}" srcOrd="0" destOrd="0" parTransId="{76E57D62-9165-2041-9FF7-F9AB0C047886}" sibTransId="{A8FD7C1B-C260-3D4A-AA23-9840B4A913AF}"/>
    <dgm:cxn modelId="{23DC7F74-30D2-4143-BB86-CB7DE009E25A}" type="presOf" srcId="{93CD30D4-2F06-F745-8943-E10B516160C7}" destId="{B61FA2D4-F1E6-AB40-A331-C102D97EEF99}" srcOrd="0" destOrd="15" presId="urn:microsoft.com/office/officeart/2009/3/layout/IncreasingArrowsProcess"/>
    <dgm:cxn modelId="{7780BDE3-7FFE-4BD7-BED7-EB3E484E403C}" type="presOf" srcId="{6AC28B6A-AE98-BF4C-994C-F09C83FD2F9E}" destId="{B61FA2D4-F1E6-AB40-A331-C102D97EEF99}" srcOrd="0" destOrd="9" presId="urn:microsoft.com/office/officeart/2009/3/layout/IncreasingArrowsProcess"/>
    <dgm:cxn modelId="{9BA3D3A4-8E07-47B0-A939-6A0AC4893F63}" type="presOf" srcId="{F2259C63-17DD-AA4F-BF0A-905F3730B4B1}" destId="{B61FA2D4-F1E6-AB40-A331-C102D97EEF99}" srcOrd="0" destOrd="13" presId="urn:microsoft.com/office/officeart/2009/3/layout/IncreasingArrowsProcess"/>
    <dgm:cxn modelId="{B943D758-8499-DD4C-86A2-7AF73AAF53F1}" srcId="{93CD30D4-2F06-F745-8943-E10B516160C7}" destId="{7BD94067-5926-E643-A652-95E2BD816548}" srcOrd="0" destOrd="0" parTransId="{8BC28ACE-636F-6144-A9C1-A14A2CD398EB}" sibTransId="{654B55A3-2B8B-EA4F-8F79-8A1C3D0F64A0}"/>
    <dgm:cxn modelId="{14ADA2A1-76E1-B74A-A056-E6238EAC0A69}" srcId="{F4934E5F-9D5D-8D42-8028-DA6958E7EA50}" destId="{62D4F7F6-67BE-EF4B-941E-3737E58FEF27}" srcOrd="4" destOrd="0" parTransId="{3081085F-23D0-3441-A044-605D234FF082}" sibTransId="{9748458E-92F6-3142-80B6-4A1EA3EAC7BA}"/>
    <dgm:cxn modelId="{946CC64C-A728-4776-A1E4-244B471FFF2F}" type="presOf" srcId="{62D4F7F6-67BE-EF4B-941E-3737E58FEF27}" destId="{B61FA2D4-F1E6-AB40-A331-C102D97EEF99}" srcOrd="0" destOrd="19" presId="urn:microsoft.com/office/officeart/2009/3/layout/IncreasingArrowsProcess"/>
    <dgm:cxn modelId="{977199E4-540F-45C6-837D-D6AB5ABE1D61}" type="presOf" srcId="{B07D9EAB-4704-D645-938D-705AC9E0954F}" destId="{B61FA2D4-F1E6-AB40-A331-C102D97EEF99}" srcOrd="0" destOrd="2" presId="urn:microsoft.com/office/officeart/2009/3/layout/IncreasingArrowsProcess"/>
    <dgm:cxn modelId="{B20AFFD5-D59E-9B4D-B96B-D1181ECE7836}" srcId="{6A0F0B95-9B91-B54F-8998-C8C4471797B7}" destId="{1999E4E1-9FAA-2547-985A-E25AE6315AF0}" srcOrd="0" destOrd="0" parTransId="{587B2FD2-EDB9-4B4F-B02C-B31B753457CF}" sibTransId="{AB653A32-77FB-034A-84D8-0FD47B82A670}"/>
    <dgm:cxn modelId="{31606D22-63EC-AC4F-8185-41C2C3FC75F8}" srcId="{93CD30D4-2F06-F745-8943-E10B516160C7}" destId="{7B906EEB-2DFF-0A42-9642-EBB8F962C355}" srcOrd="2" destOrd="0" parTransId="{CC7B869E-525D-AF40-8BA5-ACCA96649345}" sibTransId="{C2FA8342-545E-C14E-A2F8-E1442294EFDA}"/>
    <dgm:cxn modelId="{78D922D1-1732-3B40-9F65-CFE24C772094}" srcId="{3E012DEB-47A5-F44C-AF53-AC3C095779CE}" destId="{368754FB-B11A-EC42-B4BE-E6234C6F5FC2}" srcOrd="0" destOrd="0" parTransId="{E4AA06BB-F219-C94D-929A-175BA0BE0D78}" sibTransId="{50BB442D-9C0F-8441-8A65-05D807714FCE}"/>
    <dgm:cxn modelId="{15611E82-67B4-4E61-8BC8-33EA81146C1B}" type="presOf" srcId="{43DD0CB3-4845-0446-BD41-27E0BD52C16D}" destId="{B61FA2D4-F1E6-AB40-A331-C102D97EEF99}" srcOrd="0" destOrd="3" presId="urn:microsoft.com/office/officeart/2009/3/layout/IncreasingArrowsProcess"/>
    <dgm:cxn modelId="{E5DDFE0F-EA44-6B41-8D89-5CFFB0A158EE}" srcId="{F4934E5F-9D5D-8D42-8028-DA6958E7EA50}" destId="{6A0F0B95-9B91-B54F-8998-C8C4471797B7}" srcOrd="1" destOrd="0" parTransId="{F4093FDB-18D1-5541-98D2-EDE5C1824E07}" sibTransId="{B1B8171C-0F02-124D-AC1B-6886C970F60F}"/>
    <dgm:cxn modelId="{6A28AE1C-3EE2-C945-8086-37DA6BF7BBB5}" srcId="{BCE717A8-3A83-F449-8B2C-AEA5601F476F}" destId="{43DD0CB3-4845-0446-BD41-27E0BD52C16D}" srcOrd="2" destOrd="0" parTransId="{5CBB48B3-4C58-FD42-B9C3-C821AF79C2EC}" sibTransId="{10BE4554-736E-B045-8C36-00D64643523D}"/>
    <dgm:cxn modelId="{3C7E9E08-72CB-4A30-818C-D671D81A79A7}" type="presOf" srcId="{F4934E5F-9D5D-8D42-8028-DA6958E7EA50}" destId="{7E6C992A-4DA8-EA48-9738-12BEEA6E49F1}" srcOrd="0" destOrd="0" presId="urn:microsoft.com/office/officeart/2009/3/layout/IncreasingArrowsProcess"/>
    <dgm:cxn modelId="{ECADC6D0-F0C4-4889-A945-80453AA770E2}" type="presOf" srcId="{7BD94067-5926-E643-A652-95E2BD816548}" destId="{B61FA2D4-F1E6-AB40-A331-C102D97EEF99}" srcOrd="0" destOrd="16" presId="urn:microsoft.com/office/officeart/2009/3/layout/IncreasingArrowsProcess"/>
    <dgm:cxn modelId="{9CF053A1-211E-40B4-B377-E89E954335D2}" type="presOf" srcId="{368754FB-B11A-EC42-B4BE-E6234C6F5FC2}" destId="{B61FA2D4-F1E6-AB40-A331-C102D97EEF99}" srcOrd="0" destOrd="12" presId="urn:microsoft.com/office/officeart/2009/3/layout/IncreasingArrowsProcess"/>
    <dgm:cxn modelId="{2E4B7BB5-9C60-4186-A846-8D6DA96F4BB0}" type="presOf" srcId="{6A0F0B95-9B91-B54F-8998-C8C4471797B7}" destId="{B61FA2D4-F1E6-AB40-A331-C102D97EEF99}" srcOrd="0" destOrd="5" presId="urn:microsoft.com/office/officeart/2009/3/layout/IncreasingArrowsProcess"/>
    <dgm:cxn modelId="{2696318F-7A48-4DE7-9B9D-98710EB6A4F5}" type="presOf" srcId="{CDC32E73-B67E-5547-A445-8FA80F74BC3A}" destId="{FC6CF83A-65A3-2540-A7D3-B1E4F23A642E}" srcOrd="0" destOrd="0" presId="urn:microsoft.com/office/officeart/2009/3/layout/IncreasingArrowsProcess"/>
    <dgm:cxn modelId="{6F10A6AF-A0E1-214D-88D3-5A17843A2F16}" srcId="{3E012DEB-47A5-F44C-AF53-AC3C095779CE}" destId="{8E279AD9-1FBC-3848-8EF1-AA44DC71B3C1}" srcOrd="2" destOrd="0" parTransId="{D8A63EE6-80B4-634C-8797-872F8CA16661}" sibTransId="{F7C351FF-62AA-EA4E-913C-3A3B28080032}"/>
    <dgm:cxn modelId="{3FCE480A-4B91-C24C-92F3-5E111D72D356}" srcId="{62D4F7F6-67BE-EF4B-941E-3737E58FEF27}" destId="{2FDDFA2E-DDA3-BA49-A6A7-72FB8FCFF409}" srcOrd="0" destOrd="0" parTransId="{01A4D629-26A8-E544-80C2-23D9E108FC74}" sibTransId="{2D22B671-6DAE-214C-A850-8169339C754E}"/>
    <dgm:cxn modelId="{65A1DE72-122F-F34A-B4F5-F5882198F59B}" srcId="{3E012DEB-47A5-F44C-AF53-AC3C095779CE}" destId="{F2259C63-17DD-AA4F-BF0A-905F3730B4B1}" srcOrd="1" destOrd="0" parTransId="{25926256-8A1D-F24D-991F-4055F684D979}" sibTransId="{0C028E85-2CA9-294E-8E3C-17679846397F}"/>
    <dgm:cxn modelId="{0C12CB62-C789-6042-BA40-6A59055EC413}" srcId="{F4934E5F-9D5D-8D42-8028-DA6958E7EA50}" destId="{3E012DEB-47A5-F44C-AF53-AC3C095779CE}" srcOrd="2" destOrd="0" parTransId="{32ADD30A-821A-604D-81CB-C91DE795437D}" sibTransId="{33E3E57A-6CC1-8A47-875B-3621B14D9510}"/>
    <dgm:cxn modelId="{97F5ACA3-D7AA-D442-8D47-BCCEA0BF211A}" srcId="{BCE717A8-3A83-F449-8B2C-AEA5601F476F}" destId="{B07D9EAB-4704-D645-938D-705AC9E0954F}" srcOrd="1" destOrd="0" parTransId="{B1901799-9394-5E4B-958B-221F628A4E29}" sibTransId="{BA0E762C-E95B-8D4B-908D-81873980D3BE}"/>
    <dgm:cxn modelId="{D3733AF9-C659-4428-9B9D-E51A7F3E599C}" type="presOf" srcId="{2F3565AA-75C3-E74C-B002-33509070B4DB}" destId="{B61FA2D4-F1E6-AB40-A331-C102D97EEF99}" srcOrd="0" destOrd="1" presId="urn:microsoft.com/office/officeart/2009/3/layout/IncreasingArrowsProcess"/>
    <dgm:cxn modelId="{FB2BF2FE-7E99-4997-A513-FB4C8ADB8B72}" type="presOf" srcId="{2FDDFA2E-DDA3-BA49-A6A7-72FB8FCFF409}" destId="{B61FA2D4-F1E6-AB40-A331-C102D97EEF99}" srcOrd="0" destOrd="20" presId="urn:microsoft.com/office/officeart/2009/3/layout/IncreasingArrowsProcess"/>
    <dgm:cxn modelId="{F5A34B36-F9AB-474A-9631-9198A9C28911}" srcId="{5271A33E-AFB2-DB46-B807-197485757D05}" destId="{28626F6D-017C-2242-ACFE-9E23DA4A3822}" srcOrd="2" destOrd="0" parTransId="{A8257648-95F7-BF4E-B77E-1BBC1D02AE59}" sibTransId="{B36D5977-5826-3146-9361-8A21CB9292A6}"/>
    <dgm:cxn modelId="{A782414F-D0F9-4C39-81DA-0FEE956DA1A8}" type="presOf" srcId="{B40A1CBA-F80B-2B48-9180-84EF6F7DB52A}" destId="{B61FA2D4-F1E6-AB40-A331-C102D97EEF99}" srcOrd="0" destOrd="8" presId="urn:microsoft.com/office/officeart/2009/3/layout/IncreasingArrowsProcess"/>
    <dgm:cxn modelId="{F5CD51F6-A7BE-BA4F-91BC-61737896665A}" srcId="{F4934E5F-9D5D-8D42-8028-DA6958E7EA50}" destId="{BCE717A8-3A83-F449-8B2C-AEA5601F476F}" srcOrd="0" destOrd="0" parTransId="{05794B19-2336-8149-90EF-4846F100B70E}" sibTransId="{ADA74208-5C14-CF4C-A8E1-9E1C03059EBF}"/>
    <dgm:cxn modelId="{8CF28AC4-1165-4C1B-8A01-147DE734E4F4}" type="presOf" srcId="{4FB9A7F7-373B-924F-BEE0-986189ED7B0F}" destId="{B61FA2D4-F1E6-AB40-A331-C102D97EEF99}" srcOrd="0" destOrd="4" presId="urn:microsoft.com/office/officeart/2009/3/layout/IncreasingArrowsProcess"/>
    <dgm:cxn modelId="{6568E248-3FE6-4040-8AD9-3E6ABFAD5AB2}" srcId="{93CD30D4-2F06-F745-8943-E10B516160C7}" destId="{FFEAAD32-BB41-4F47-B29F-2AF789E07819}" srcOrd="1" destOrd="0" parTransId="{3B88D6FB-250C-6E44-AF3A-9DDA9E3FA704}" sibTransId="{5E7FEC42-6C2C-5A43-8120-741D6D2523DE}"/>
    <dgm:cxn modelId="{BED875BA-3809-4427-9694-54BB6CC7A3A2}" type="presOf" srcId="{5271A33E-AFB2-DB46-B807-197485757D05}" destId="{B61FA2D4-F1E6-AB40-A331-C102D97EEF99}" srcOrd="0" destOrd="7" presId="urn:microsoft.com/office/officeart/2009/3/layout/IncreasingArrowsProcess"/>
    <dgm:cxn modelId="{8963C98B-8749-4EBD-BB7B-4CA31B870B1C}" type="presOf" srcId="{8E279AD9-1FBC-3848-8EF1-AA44DC71B3C1}" destId="{B61FA2D4-F1E6-AB40-A331-C102D97EEF99}" srcOrd="0" destOrd="14" presId="urn:microsoft.com/office/officeart/2009/3/layout/IncreasingArrowsProcess"/>
    <dgm:cxn modelId="{83EF3326-6192-2A4B-9FB6-A0BA64BF6AE7}" srcId="{BCE717A8-3A83-F449-8B2C-AEA5601F476F}" destId="{4FB9A7F7-373B-924F-BEE0-986189ED7B0F}" srcOrd="3" destOrd="0" parTransId="{8AE38740-BFB1-4842-BB3E-5F8A2A0874D3}" sibTransId="{23D0FC13-F921-8F48-9D03-A72F7BCBCC25}"/>
    <dgm:cxn modelId="{7FFAA947-9749-4A38-8819-05550A273EDC}" type="presParOf" srcId="{FC6CF83A-65A3-2540-A7D3-B1E4F23A642E}" destId="{7E6C992A-4DA8-EA48-9738-12BEEA6E49F1}" srcOrd="0" destOrd="0" presId="urn:microsoft.com/office/officeart/2009/3/layout/IncreasingArrowsProcess"/>
    <dgm:cxn modelId="{56AD18A4-3AAF-400A-BCA6-6CCF3654F310}" type="presParOf" srcId="{FC6CF83A-65A3-2540-A7D3-B1E4F23A642E}" destId="{B61FA2D4-F1E6-AB40-A331-C102D97EEF99}" srcOrd="1" destOrd="0" presId="urn:microsoft.com/office/officeart/2009/3/layout/IncreasingArrows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40DDB8-EAFF-9B43-96D2-6DE67AEB3164}">
      <dsp:nvSpPr>
        <dsp:cNvPr id="0" name=""/>
        <dsp:cNvSpPr/>
      </dsp:nvSpPr>
      <dsp:spPr>
        <a:xfrm>
          <a:off x="271994" y="1090577"/>
          <a:ext cx="7892189" cy="1258654"/>
        </a:xfrm>
        <a:prstGeom prst="rightArrow">
          <a:avLst>
            <a:gd name="adj1" fmla="val 50000"/>
            <a:gd name="adj2" fmla="val 5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199811" numCol="1" spcCol="1270" anchor="ctr" anchorCtr="0">
          <a:noAutofit/>
        </a:bodyPr>
        <a:lstStyle/>
        <a:p>
          <a:pPr lvl="0" algn="l" defTabSz="1066800">
            <a:lnSpc>
              <a:spcPct val="90000"/>
            </a:lnSpc>
            <a:spcBef>
              <a:spcPct val="0"/>
            </a:spcBef>
            <a:spcAft>
              <a:spcPct val="35000"/>
            </a:spcAft>
          </a:pPr>
          <a:r>
            <a:rPr lang="en-US" sz="2400" kern="1200" dirty="0" smtClean="0"/>
            <a:t>Elementary, grades K-5</a:t>
          </a:r>
          <a:endParaRPr lang="en-US" sz="2400" kern="1200" dirty="0"/>
        </a:p>
      </dsp:txBody>
      <dsp:txXfrm>
        <a:off x="271994" y="1090577"/>
        <a:ext cx="7892189" cy="1258654"/>
      </dsp:txXfrm>
    </dsp:sp>
    <dsp:sp modelId="{BA73CEDC-8C8E-D844-AB61-BC1883C1F73B}">
      <dsp:nvSpPr>
        <dsp:cNvPr id="0" name=""/>
        <dsp:cNvSpPr/>
      </dsp:nvSpPr>
      <dsp:spPr>
        <a:xfrm>
          <a:off x="-3" y="2002068"/>
          <a:ext cx="3008227" cy="4303286"/>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Fall 2013</a:t>
          </a:r>
          <a:endParaRPr lang="en-US" sz="1600" kern="1200" dirty="0"/>
        </a:p>
        <a:p>
          <a:pPr marL="114300" lvl="1" indent="-114300" algn="l" defTabSz="622300">
            <a:lnSpc>
              <a:spcPct val="90000"/>
            </a:lnSpc>
            <a:spcBef>
              <a:spcPct val="0"/>
            </a:spcBef>
            <a:spcAft>
              <a:spcPct val="15000"/>
            </a:spcAft>
            <a:buChar char="••"/>
          </a:pPr>
          <a:r>
            <a:rPr lang="en-US" sz="1400" kern="1200" dirty="0" smtClean="0"/>
            <a:t>Region 2</a:t>
          </a:r>
          <a:endParaRPr lang="en-US" sz="1400" kern="1200" dirty="0"/>
        </a:p>
        <a:p>
          <a:pPr marL="114300" lvl="1" indent="-114300" algn="l" defTabSz="622300">
            <a:lnSpc>
              <a:spcPct val="90000"/>
            </a:lnSpc>
            <a:spcBef>
              <a:spcPct val="0"/>
            </a:spcBef>
            <a:spcAft>
              <a:spcPct val="15000"/>
            </a:spcAft>
            <a:buChar char="••"/>
          </a:pPr>
          <a:r>
            <a:rPr lang="en-US" sz="1400" kern="1200" dirty="0" err="1" smtClean="0"/>
            <a:t>Paxson</a:t>
          </a:r>
          <a:r>
            <a:rPr lang="en-US" sz="1400" kern="1200" dirty="0" smtClean="0"/>
            <a:t> Elementary</a:t>
          </a:r>
          <a:endParaRPr lang="en-US" sz="1400" kern="1200" dirty="0"/>
        </a:p>
        <a:p>
          <a:pPr marL="114300" lvl="1" indent="-114300" algn="l" defTabSz="622300">
            <a:lnSpc>
              <a:spcPct val="90000"/>
            </a:lnSpc>
            <a:spcBef>
              <a:spcPct val="0"/>
            </a:spcBef>
            <a:spcAft>
              <a:spcPct val="15000"/>
            </a:spcAft>
            <a:buChar char="••"/>
          </a:pPr>
          <a:r>
            <a:rPr lang="en-US" sz="1400" kern="1200" dirty="0" smtClean="0"/>
            <a:t>Grades K and 1</a:t>
          </a:r>
          <a:endParaRPr lang="en-US" sz="1400" kern="1200" dirty="0"/>
        </a:p>
        <a:p>
          <a:pPr marL="114300" lvl="1" indent="-114300" algn="l" defTabSz="622300">
            <a:lnSpc>
              <a:spcPct val="90000"/>
            </a:lnSpc>
            <a:spcBef>
              <a:spcPct val="0"/>
            </a:spcBef>
            <a:spcAft>
              <a:spcPct val="15000"/>
            </a:spcAft>
            <a:buChar char="••"/>
          </a:pPr>
          <a:r>
            <a:rPr lang="en-US" sz="1400" kern="1200" dirty="0" smtClean="0"/>
            <a:t>Spanish Immersion</a:t>
          </a:r>
          <a:endParaRPr lang="en-US" sz="1400" kern="1200" dirty="0"/>
        </a:p>
        <a:p>
          <a:pPr marL="114300" lvl="1" indent="-114300" algn="l" defTabSz="622300">
            <a:lnSpc>
              <a:spcPct val="90000"/>
            </a:lnSpc>
            <a:spcBef>
              <a:spcPct val="0"/>
            </a:spcBef>
            <a:spcAft>
              <a:spcPct val="15000"/>
            </a:spcAft>
            <a:buChar char="••"/>
          </a:pPr>
          <a:endParaRPr lang="en-US" sz="1400" kern="1200" dirty="0"/>
        </a:p>
        <a:p>
          <a:pPr lvl="0" algn="l" defTabSz="711200">
            <a:lnSpc>
              <a:spcPct val="90000"/>
            </a:lnSpc>
            <a:spcBef>
              <a:spcPct val="0"/>
            </a:spcBef>
            <a:spcAft>
              <a:spcPct val="35000"/>
            </a:spcAft>
          </a:pPr>
          <a:r>
            <a:rPr lang="en-US" sz="1600" kern="1200" dirty="0" smtClean="0"/>
            <a:t>Fall 2014</a:t>
          </a:r>
          <a:endParaRPr lang="en-US" sz="1600" kern="1200" dirty="0"/>
        </a:p>
        <a:p>
          <a:pPr marL="114300" lvl="1" indent="-114300" algn="l" defTabSz="622300">
            <a:lnSpc>
              <a:spcPct val="90000"/>
            </a:lnSpc>
            <a:spcBef>
              <a:spcPct val="0"/>
            </a:spcBef>
            <a:spcAft>
              <a:spcPct val="15000"/>
            </a:spcAft>
            <a:buChar char="••"/>
          </a:pPr>
          <a:r>
            <a:rPr lang="en-US" sz="1400" kern="1200" dirty="0" smtClean="0"/>
            <a:t>Grade 2 added</a:t>
          </a:r>
          <a:endParaRPr lang="en-US" sz="1400" kern="1200" dirty="0"/>
        </a:p>
        <a:p>
          <a:pPr lvl="0" algn="l" defTabSz="711200">
            <a:lnSpc>
              <a:spcPct val="90000"/>
            </a:lnSpc>
            <a:spcBef>
              <a:spcPct val="0"/>
            </a:spcBef>
            <a:spcAft>
              <a:spcPct val="35000"/>
            </a:spcAft>
          </a:pPr>
          <a:endParaRPr lang="en-US" sz="1600" kern="1200" dirty="0"/>
        </a:p>
        <a:p>
          <a:pPr lvl="0" algn="l" defTabSz="711200">
            <a:lnSpc>
              <a:spcPct val="90000"/>
            </a:lnSpc>
            <a:spcBef>
              <a:spcPct val="0"/>
            </a:spcBef>
            <a:spcAft>
              <a:spcPct val="35000"/>
            </a:spcAft>
          </a:pPr>
          <a:r>
            <a:rPr lang="en-US" sz="1600" kern="1200" dirty="0" smtClean="0"/>
            <a:t>Fall 2015</a:t>
          </a:r>
          <a:endParaRPr lang="en-US" sz="1600" kern="1200" dirty="0"/>
        </a:p>
        <a:p>
          <a:pPr marL="114300" lvl="1" indent="-114300" algn="l" defTabSz="622300">
            <a:lnSpc>
              <a:spcPct val="90000"/>
            </a:lnSpc>
            <a:spcBef>
              <a:spcPct val="0"/>
            </a:spcBef>
            <a:spcAft>
              <a:spcPct val="15000"/>
            </a:spcAft>
            <a:buChar char="••"/>
          </a:pPr>
          <a:r>
            <a:rPr lang="en-US" sz="1400" kern="1200" dirty="0" smtClean="0"/>
            <a:t>Grade 3 added</a:t>
          </a:r>
          <a:endParaRPr lang="en-US" sz="1400" kern="1200" dirty="0"/>
        </a:p>
        <a:p>
          <a:pPr marL="114300" lvl="1" indent="-114300" algn="l" defTabSz="622300">
            <a:lnSpc>
              <a:spcPct val="90000"/>
            </a:lnSpc>
            <a:spcBef>
              <a:spcPct val="0"/>
            </a:spcBef>
            <a:spcAft>
              <a:spcPct val="15000"/>
            </a:spcAft>
            <a:buChar char="••"/>
          </a:pPr>
          <a:r>
            <a:rPr lang="en-US" sz="1400" kern="1200" dirty="0" smtClean="0"/>
            <a:t>Region 1 or 3 added (K-1)</a:t>
          </a:r>
          <a:endParaRPr lang="en-US" sz="1400" kern="1200" dirty="0"/>
        </a:p>
        <a:p>
          <a:pPr marL="114300" lvl="1" indent="-114300" algn="l" defTabSz="622300">
            <a:lnSpc>
              <a:spcPct val="90000"/>
            </a:lnSpc>
            <a:spcBef>
              <a:spcPct val="0"/>
            </a:spcBef>
            <a:spcAft>
              <a:spcPct val="15000"/>
            </a:spcAft>
            <a:buChar char="••"/>
          </a:pPr>
          <a:r>
            <a:rPr lang="en-US" sz="1400" kern="1200" dirty="0" smtClean="0"/>
            <a:t>Language TBD</a:t>
          </a:r>
          <a:endParaRPr lang="en-US" sz="1400" kern="1200" dirty="0"/>
        </a:p>
        <a:p>
          <a:pPr marL="114300" lvl="1" indent="-114300" algn="l" defTabSz="622300">
            <a:lnSpc>
              <a:spcPct val="90000"/>
            </a:lnSpc>
            <a:spcBef>
              <a:spcPct val="0"/>
            </a:spcBef>
            <a:spcAft>
              <a:spcPct val="15000"/>
            </a:spcAft>
            <a:buChar char="••"/>
          </a:pPr>
          <a:endParaRPr lang="en-US" sz="1400" kern="1200" dirty="0"/>
        </a:p>
        <a:p>
          <a:pPr lvl="0" algn="l" defTabSz="711200">
            <a:lnSpc>
              <a:spcPct val="90000"/>
            </a:lnSpc>
            <a:spcBef>
              <a:spcPct val="0"/>
            </a:spcBef>
            <a:spcAft>
              <a:spcPct val="35000"/>
            </a:spcAft>
          </a:pPr>
          <a:r>
            <a:rPr lang="en-US" sz="1600" kern="1200" dirty="0" smtClean="0"/>
            <a:t>Fall 2016-2017</a:t>
          </a:r>
          <a:endParaRPr lang="en-US" sz="1600" kern="1200" dirty="0"/>
        </a:p>
        <a:p>
          <a:pPr marL="114300" lvl="1" indent="-114300" algn="l" defTabSz="622300">
            <a:lnSpc>
              <a:spcPct val="90000"/>
            </a:lnSpc>
            <a:spcBef>
              <a:spcPct val="0"/>
            </a:spcBef>
            <a:spcAft>
              <a:spcPct val="15000"/>
            </a:spcAft>
            <a:buChar char="••"/>
          </a:pPr>
          <a:r>
            <a:rPr lang="en-US" sz="1400" kern="1200" dirty="0" smtClean="0"/>
            <a:t>Grades 4 and 5 added</a:t>
          </a:r>
          <a:endParaRPr lang="en-US" sz="1400" kern="1200" dirty="0"/>
        </a:p>
      </dsp:txBody>
      <dsp:txXfrm>
        <a:off x="-3" y="2002068"/>
        <a:ext cx="3008227" cy="4303286"/>
      </dsp:txXfrm>
    </dsp:sp>
    <dsp:sp modelId="{124D0F58-012D-A142-AE2B-67DA8AC5812E}">
      <dsp:nvSpPr>
        <dsp:cNvPr id="0" name=""/>
        <dsp:cNvSpPr/>
      </dsp:nvSpPr>
      <dsp:spPr>
        <a:xfrm>
          <a:off x="2568029" y="1542438"/>
          <a:ext cx="5980503" cy="1258654"/>
        </a:xfrm>
        <a:prstGeom prst="rightArrow">
          <a:avLst>
            <a:gd name="adj1" fmla="val 50000"/>
            <a:gd name="adj2" fmla="val 5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199811" numCol="1" spcCol="1270" anchor="ctr" anchorCtr="0">
          <a:noAutofit/>
        </a:bodyPr>
        <a:lstStyle/>
        <a:p>
          <a:pPr lvl="0" algn="l" defTabSz="1066800">
            <a:lnSpc>
              <a:spcPct val="90000"/>
            </a:lnSpc>
            <a:spcBef>
              <a:spcPct val="0"/>
            </a:spcBef>
            <a:spcAft>
              <a:spcPct val="35000"/>
            </a:spcAft>
          </a:pPr>
          <a:r>
            <a:rPr lang="en-US" sz="2400" kern="1200" dirty="0" smtClean="0"/>
            <a:t>Middle</a:t>
          </a:r>
          <a:r>
            <a:rPr lang="en-US" sz="1900" kern="1200" dirty="0" smtClean="0"/>
            <a:t> </a:t>
          </a:r>
          <a:r>
            <a:rPr lang="en-US" sz="2400" kern="1200" dirty="0" smtClean="0"/>
            <a:t>School, grades 6-8</a:t>
          </a:r>
          <a:endParaRPr lang="en-US" sz="2400" kern="1200" dirty="0"/>
        </a:p>
      </dsp:txBody>
      <dsp:txXfrm>
        <a:off x="2568029" y="1542438"/>
        <a:ext cx="5980503" cy="1258654"/>
      </dsp:txXfrm>
    </dsp:sp>
    <dsp:sp modelId="{727F4FA4-2465-734E-B0AA-96F4A21D5748}">
      <dsp:nvSpPr>
        <dsp:cNvPr id="0" name=""/>
        <dsp:cNvSpPr/>
      </dsp:nvSpPr>
      <dsp:spPr>
        <a:xfrm>
          <a:off x="3111610" y="2508616"/>
          <a:ext cx="2809814" cy="3169964"/>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endParaRPr lang="en-US" sz="1400" kern="1200" dirty="0" smtClean="0"/>
        </a:p>
        <a:p>
          <a:pPr lvl="0" algn="l" defTabSz="622300">
            <a:lnSpc>
              <a:spcPct val="90000"/>
            </a:lnSpc>
            <a:spcBef>
              <a:spcPct val="0"/>
            </a:spcBef>
            <a:spcAft>
              <a:spcPct val="35000"/>
            </a:spcAft>
          </a:pPr>
          <a:r>
            <a:rPr lang="en-US" sz="1600" kern="1200" dirty="0" smtClean="0"/>
            <a:t>Fall 2018</a:t>
          </a:r>
          <a:endParaRPr lang="en-US" sz="1600" kern="1200" dirty="0"/>
        </a:p>
        <a:p>
          <a:pPr marL="114300" lvl="1" indent="-114300" algn="l" defTabSz="533400">
            <a:lnSpc>
              <a:spcPct val="90000"/>
            </a:lnSpc>
            <a:spcBef>
              <a:spcPct val="0"/>
            </a:spcBef>
            <a:spcAft>
              <a:spcPct val="15000"/>
            </a:spcAft>
            <a:buChar char="••"/>
          </a:pPr>
          <a:r>
            <a:rPr lang="en-US" sz="1200" kern="1200" dirty="0" smtClean="0"/>
            <a:t>Region 2</a:t>
          </a:r>
          <a:endParaRPr lang="en-US" sz="1200" kern="1200" dirty="0"/>
        </a:p>
        <a:p>
          <a:pPr marL="114300" lvl="1" indent="-114300" algn="l" defTabSz="533400">
            <a:lnSpc>
              <a:spcPct val="90000"/>
            </a:lnSpc>
            <a:spcBef>
              <a:spcPct val="0"/>
            </a:spcBef>
            <a:spcAft>
              <a:spcPct val="15000"/>
            </a:spcAft>
            <a:buChar char="••"/>
          </a:pPr>
          <a:r>
            <a:rPr lang="en-US" sz="1200" kern="1200" dirty="0" smtClean="0"/>
            <a:t>Washington Middle School</a:t>
          </a:r>
          <a:endParaRPr lang="en-US" sz="1200" kern="1200" dirty="0"/>
        </a:p>
        <a:p>
          <a:pPr marL="114300" lvl="1" indent="-114300" algn="l" defTabSz="533400">
            <a:lnSpc>
              <a:spcPct val="90000"/>
            </a:lnSpc>
            <a:spcBef>
              <a:spcPct val="0"/>
            </a:spcBef>
            <a:spcAft>
              <a:spcPct val="15000"/>
            </a:spcAft>
            <a:buChar char="••"/>
          </a:pPr>
          <a:r>
            <a:rPr lang="en-US" sz="1200" kern="1200" dirty="0" smtClean="0"/>
            <a:t>Grade 6</a:t>
          </a:r>
          <a:endParaRPr lang="en-US" sz="1200" kern="1200" dirty="0"/>
        </a:p>
        <a:p>
          <a:pPr marL="114300" lvl="1" indent="-114300" algn="l" defTabSz="533400">
            <a:lnSpc>
              <a:spcPct val="90000"/>
            </a:lnSpc>
            <a:spcBef>
              <a:spcPct val="0"/>
            </a:spcBef>
            <a:spcAft>
              <a:spcPct val="15000"/>
            </a:spcAft>
            <a:buChar char="••"/>
          </a:pPr>
          <a:r>
            <a:rPr lang="en-US" sz="1200" kern="1200" dirty="0" smtClean="0"/>
            <a:t>Advanced language instruction added</a:t>
          </a:r>
          <a:endParaRPr lang="en-US" sz="1200" kern="1200" dirty="0"/>
        </a:p>
        <a:p>
          <a:pPr marL="114300" lvl="1" indent="-114300" algn="l" defTabSz="533400">
            <a:lnSpc>
              <a:spcPct val="90000"/>
            </a:lnSpc>
            <a:spcBef>
              <a:spcPct val="0"/>
            </a:spcBef>
            <a:spcAft>
              <a:spcPct val="15000"/>
            </a:spcAft>
            <a:buChar char="••"/>
          </a:pPr>
          <a:endParaRPr lang="en-US" sz="1200" kern="1200" dirty="0"/>
        </a:p>
        <a:p>
          <a:pPr lvl="0" algn="l" defTabSz="711200">
            <a:lnSpc>
              <a:spcPct val="90000"/>
            </a:lnSpc>
            <a:spcBef>
              <a:spcPct val="0"/>
            </a:spcBef>
            <a:spcAft>
              <a:spcPct val="35000"/>
            </a:spcAft>
          </a:pPr>
          <a:r>
            <a:rPr lang="en-US" sz="1600" kern="1200" dirty="0" smtClean="0"/>
            <a:t>Fall 2019-2020</a:t>
          </a:r>
        </a:p>
        <a:p>
          <a:pPr marL="114300" lvl="1" indent="-114300" algn="l" defTabSz="533400">
            <a:lnSpc>
              <a:spcPct val="90000"/>
            </a:lnSpc>
            <a:spcBef>
              <a:spcPct val="0"/>
            </a:spcBef>
            <a:spcAft>
              <a:spcPct val="15000"/>
            </a:spcAft>
            <a:buChar char="••"/>
          </a:pPr>
          <a:r>
            <a:rPr lang="en-US" sz="1200" kern="1200" dirty="0" smtClean="0"/>
            <a:t>Grades 7 and 8 added at WMS</a:t>
          </a:r>
          <a:endParaRPr lang="en-US" sz="1200" kern="1200" dirty="0"/>
        </a:p>
        <a:p>
          <a:pPr marL="114300" lvl="1" indent="-114300" algn="l" defTabSz="533400">
            <a:lnSpc>
              <a:spcPct val="90000"/>
            </a:lnSpc>
            <a:spcBef>
              <a:spcPct val="0"/>
            </a:spcBef>
            <a:spcAft>
              <a:spcPct val="15000"/>
            </a:spcAft>
            <a:buChar char="••"/>
          </a:pPr>
          <a:r>
            <a:rPr lang="en-US" sz="1200" kern="1200" dirty="0" smtClean="0"/>
            <a:t>Region 1 or 3 middle school added</a:t>
          </a:r>
          <a:endParaRPr lang="en-US" sz="1200" kern="1200" dirty="0"/>
        </a:p>
      </dsp:txBody>
      <dsp:txXfrm>
        <a:off x="3111610" y="2508616"/>
        <a:ext cx="2809814" cy="3169964"/>
      </dsp:txXfrm>
    </dsp:sp>
    <dsp:sp modelId="{6BC9B520-BF61-B648-BD63-E4859F8FEEAA}">
      <dsp:nvSpPr>
        <dsp:cNvPr id="0" name=""/>
        <dsp:cNvSpPr/>
      </dsp:nvSpPr>
      <dsp:spPr>
        <a:xfrm>
          <a:off x="4791117" y="2010536"/>
          <a:ext cx="4177629" cy="1258654"/>
        </a:xfrm>
        <a:prstGeom prst="rightArrow">
          <a:avLst>
            <a:gd name="adj1" fmla="val 50000"/>
            <a:gd name="adj2" fmla="val 5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199811" numCol="1" spcCol="1270" anchor="ctr" anchorCtr="0">
          <a:noAutofit/>
        </a:bodyPr>
        <a:lstStyle/>
        <a:p>
          <a:pPr lvl="0" algn="l" defTabSz="1066800">
            <a:lnSpc>
              <a:spcPct val="90000"/>
            </a:lnSpc>
            <a:spcBef>
              <a:spcPct val="0"/>
            </a:spcBef>
            <a:spcAft>
              <a:spcPct val="35000"/>
            </a:spcAft>
          </a:pPr>
          <a:r>
            <a:rPr lang="en-US" sz="2400" kern="1200" dirty="0" smtClean="0"/>
            <a:t>High School, grades 9-12</a:t>
          </a:r>
          <a:endParaRPr lang="en-US" sz="2400" kern="1200" dirty="0"/>
        </a:p>
      </dsp:txBody>
      <dsp:txXfrm>
        <a:off x="4791117" y="2010536"/>
        <a:ext cx="4177629" cy="1258654"/>
      </dsp:txXfrm>
    </dsp:sp>
    <dsp:sp modelId="{85F48D54-7765-544D-92E3-0CEE3ABAFB43}">
      <dsp:nvSpPr>
        <dsp:cNvPr id="0" name=""/>
        <dsp:cNvSpPr/>
      </dsp:nvSpPr>
      <dsp:spPr>
        <a:xfrm>
          <a:off x="5976831" y="2925311"/>
          <a:ext cx="2485096" cy="2276929"/>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US" sz="1600" kern="1200" dirty="0" smtClean="0"/>
        </a:p>
        <a:p>
          <a:pPr lvl="0" algn="l" defTabSz="711200">
            <a:lnSpc>
              <a:spcPct val="90000"/>
            </a:lnSpc>
            <a:spcBef>
              <a:spcPct val="0"/>
            </a:spcBef>
            <a:spcAft>
              <a:spcPct val="35000"/>
            </a:spcAft>
          </a:pPr>
          <a:r>
            <a:rPr lang="en-US" sz="1600" kern="1200" dirty="0" smtClean="0"/>
            <a:t>Fall 2021+</a:t>
          </a:r>
        </a:p>
        <a:p>
          <a:pPr marL="114300" lvl="1" indent="-114300" algn="l" defTabSz="533400">
            <a:lnSpc>
              <a:spcPct val="90000"/>
            </a:lnSpc>
            <a:spcBef>
              <a:spcPct val="0"/>
            </a:spcBef>
            <a:spcAft>
              <a:spcPct val="15000"/>
            </a:spcAft>
            <a:buChar char="••"/>
          </a:pPr>
          <a:r>
            <a:rPr lang="en-US" sz="1200" kern="1200" dirty="0" smtClean="0"/>
            <a:t>Region 2 and 3</a:t>
          </a:r>
        </a:p>
        <a:p>
          <a:pPr marL="114300" lvl="1" indent="-114300" algn="l" defTabSz="533400">
            <a:lnSpc>
              <a:spcPct val="90000"/>
            </a:lnSpc>
            <a:spcBef>
              <a:spcPct val="0"/>
            </a:spcBef>
            <a:spcAft>
              <a:spcPct val="15000"/>
            </a:spcAft>
            <a:buChar char="••"/>
          </a:pPr>
          <a:r>
            <a:rPr lang="en-US" sz="1200" kern="1200" dirty="0" smtClean="0"/>
            <a:t>Hellgate and Sentinel HS</a:t>
          </a:r>
        </a:p>
        <a:p>
          <a:pPr marL="114300" lvl="1" indent="-114300" algn="l" defTabSz="533400">
            <a:lnSpc>
              <a:spcPct val="90000"/>
            </a:lnSpc>
            <a:spcBef>
              <a:spcPct val="0"/>
            </a:spcBef>
            <a:spcAft>
              <a:spcPct val="15000"/>
            </a:spcAft>
            <a:buChar char="••"/>
          </a:pPr>
          <a:r>
            <a:rPr lang="en-US" sz="1200" kern="1200" dirty="0" smtClean="0"/>
            <a:t>Dual credit access to UM high-level language courses leading to college minor by high school graduation</a:t>
          </a:r>
        </a:p>
      </dsp:txBody>
      <dsp:txXfrm>
        <a:off x="5976831" y="2925311"/>
        <a:ext cx="2485096" cy="227692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40DDB8-EAFF-9B43-96D2-6DE67AEB3164}">
      <dsp:nvSpPr>
        <dsp:cNvPr id="0" name=""/>
        <dsp:cNvSpPr/>
      </dsp:nvSpPr>
      <dsp:spPr>
        <a:xfrm>
          <a:off x="775981" y="1000719"/>
          <a:ext cx="8163902" cy="1302007"/>
        </a:xfrm>
        <a:prstGeom prst="rightArrow">
          <a:avLst>
            <a:gd name="adj1" fmla="val 50000"/>
            <a:gd name="adj2" fmla="val 5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206694" numCol="1" spcCol="1270" anchor="ctr" anchorCtr="0">
          <a:noAutofit/>
        </a:bodyPr>
        <a:lstStyle/>
        <a:p>
          <a:pPr lvl="0" algn="l" defTabSz="1066800">
            <a:lnSpc>
              <a:spcPct val="90000"/>
            </a:lnSpc>
            <a:spcBef>
              <a:spcPct val="0"/>
            </a:spcBef>
            <a:spcAft>
              <a:spcPct val="35000"/>
            </a:spcAft>
          </a:pPr>
          <a:r>
            <a:rPr lang="en-US" sz="2400" kern="1200" dirty="0" smtClean="0"/>
            <a:t>Elementary, grades K-5, Primary Years Programme</a:t>
          </a:r>
          <a:endParaRPr lang="en-US" sz="2400" kern="1200" dirty="0"/>
        </a:p>
      </dsp:txBody>
      <dsp:txXfrm>
        <a:off x="775981" y="1000719"/>
        <a:ext cx="8163902" cy="1302007"/>
      </dsp:txXfrm>
    </dsp:sp>
    <dsp:sp modelId="{BA73CEDC-8C8E-D844-AB61-BC1883C1F73B}">
      <dsp:nvSpPr>
        <dsp:cNvPr id="0" name=""/>
        <dsp:cNvSpPr/>
      </dsp:nvSpPr>
      <dsp:spPr>
        <a:xfrm>
          <a:off x="2494885" y="1979923"/>
          <a:ext cx="3553453" cy="3796054"/>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ts val="200"/>
            </a:spcAft>
          </a:pPr>
          <a:r>
            <a:rPr lang="en-US" sz="1800" b="1" kern="1200" dirty="0" smtClean="0"/>
            <a:t>2013-2014</a:t>
          </a:r>
        </a:p>
        <a:p>
          <a:pPr marL="171450" lvl="1" indent="-171450" algn="l" defTabSz="711200">
            <a:lnSpc>
              <a:spcPct val="90000"/>
            </a:lnSpc>
            <a:spcBef>
              <a:spcPct val="0"/>
            </a:spcBef>
            <a:spcAft>
              <a:spcPts val="200"/>
            </a:spcAft>
            <a:buChar char="••"/>
          </a:pPr>
          <a:r>
            <a:rPr lang="en-US" sz="1600" kern="1200" dirty="0" smtClean="0"/>
            <a:t>Region 2</a:t>
          </a:r>
          <a:endParaRPr lang="en-US" sz="1600" kern="1200" dirty="0"/>
        </a:p>
        <a:p>
          <a:pPr marL="171450" lvl="1" indent="-171450" algn="l" defTabSz="711200">
            <a:lnSpc>
              <a:spcPct val="90000"/>
            </a:lnSpc>
            <a:spcBef>
              <a:spcPct val="0"/>
            </a:spcBef>
            <a:spcAft>
              <a:spcPts val="200"/>
            </a:spcAft>
            <a:buChar char="••"/>
          </a:pPr>
          <a:r>
            <a:rPr lang="en-US" sz="1600" kern="1200" dirty="0" smtClean="0"/>
            <a:t>Lewis &amp; Clark Elementary</a:t>
          </a:r>
          <a:endParaRPr lang="en-US" sz="1600" kern="1200" dirty="0"/>
        </a:p>
        <a:p>
          <a:pPr marL="171450" lvl="1" indent="-171450" algn="l" defTabSz="711200">
            <a:lnSpc>
              <a:spcPct val="90000"/>
            </a:lnSpc>
            <a:spcBef>
              <a:spcPct val="0"/>
            </a:spcBef>
            <a:spcAft>
              <a:spcPts val="200"/>
            </a:spcAft>
            <a:buChar char="••"/>
          </a:pPr>
          <a:r>
            <a:rPr lang="en-US" sz="1600" kern="1200" dirty="0" smtClean="0"/>
            <a:t>Candidacy Year</a:t>
          </a:r>
          <a:endParaRPr lang="en-US" sz="1600" kern="1200" dirty="0"/>
        </a:p>
        <a:p>
          <a:pPr marL="171450" lvl="1" indent="-171450" algn="l" defTabSz="711200">
            <a:lnSpc>
              <a:spcPct val="90000"/>
            </a:lnSpc>
            <a:spcBef>
              <a:spcPct val="0"/>
            </a:spcBef>
            <a:spcAft>
              <a:spcPts val="200"/>
            </a:spcAft>
            <a:buChar char="••"/>
          </a:pPr>
          <a:r>
            <a:rPr lang="en-US" sz="1600" kern="1200" dirty="0" smtClean="0"/>
            <a:t>All grades </a:t>
          </a:r>
          <a:endParaRPr lang="en-US" sz="1600" kern="1200" dirty="0"/>
        </a:p>
        <a:p>
          <a:pPr marL="171450" lvl="1" indent="-171450" algn="l" defTabSz="711200">
            <a:lnSpc>
              <a:spcPct val="90000"/>
            </a:lnSpc>
            <a:spcBef>
              <a:spcPct val="0"/>
            </a:spcBef>
            <a:spcAft>
              <a:spcPts val="200"/>
            </a:spcAft>
            <a:buChar char="••"/>
          </a:pPr>
          <a:r>
            <a:rPr lang="en-US" sz="1600" kern="1200" dirty="0" smtClean="0"/>
            <a:t>2 units of study</a:t>
          </a:r>
          <a:endParaRPr lang="en-US" sz="1600" kern="1200" dirty="0"/>
        </a:p>
        <a:p>
          <a:pPr marL="171450" lvl="1" indent="-171450" algn="l" defTabSz="711200">
            <a:lnSpc>
              <a:spcPct val="90000"/>
            </a:lnSpc>
            <a:spcBef>
              <a:spcPct val="0"/>
            </a:spcBef>
            <a:spcAft>
              <a:spcPts val="200"/>
            </a:spcAft>
            <a:buChar char="••"/>
          </a:pPr>
          <a:r>
            <a:rPr lang="en-US" sz="1600" kern="1200" dirty="0" smtClean="0"/>
            <a:t>PYP training </a:t>
          </a:r>
          <a:endParaRPr lang="en-US" sz="1600" kern="1200" dirty="0"/>
        </a:p>
        <a:p>
          <a:pPr marL="171450" lvl="1" indent="-171450" algn="l" defTabSz="711200">
            <a:lnSpc>
              <a:spcPct val="90000"/>
            </a:lnSpc>
            <a:spcBef>
              <a:spcPct val="0"/>
            </a:spcBef>
            <a:spcAft>
              <a:spcPts val="200"/>
            </a:spcAft>
            <a:buChar char="••"/>
          </a:pPr>
          <a:endParaRPr lang="en-US" sz="1600" kern="1200" dirty="0"/>
        </a:p>
        <a:p>
          <a:pPr lvl="0" algn="l" defTabSz="800100">
            <a:lnSpc>
              <a:spcPct val="90000"/>
            </a:lnSpc>
            <a:spcBef>
              <a:spcPct val="0"/>
            </a:spcBef>
            <a:spcAft>
              <a:spcPts val="200"/>
            </a:spcAft>
          </a:pPr>
          <a:r>
            <a:rPr lang="en-US" sz="1800" b="1" kern="1200" dirty="0" smtClean="0"/>
            <a:t>2014-2015</a:t>
          </a:r>
        </a:p>
        <a:p>
          <a:pPr marL="171450" lvl="1" indent="-171450" algn="l" defTabSz="711200">
            <a:lnSpc>
              <a:spcPct val="90000"/>
            </a:lnSpc>
            <a:spcBef>
              <a:spcPct val="0"/>
            </a:spcBef>
            <a:spcAft>
              <a:spcPts val="200"/>
            </a:spcAft>
            <a:buChar char="••"/>
          </a:pPr>
          <a:r>
            <a:rPr lang="en-US" sz="1600" kern="1200" dirty="0" smtClean="0"/>
            <a:t>L&amp;C Verification Year</a:t>
          </a:r>
          <a:endParaRPr lang="en-US" sz="1600" kern="1200" dirty="0"/>
        </a:p>
        <a:p>
          <a:pPr marL="171450" lvl="1" indent="-171450" algn="l" defTabSz="711200">
            <a:lnSpc>
              <a:spcPct val="90000"/>
            </a:lnSpc>
            <a:spcBef>
              <a:spcPct val="0"/>
            </a:spcBef>
            <a:spcAft>
              <a:spcPts val="200"/>
            </a:spcAft>
            <a:buChar char="••"/>
          </a:pPr>
          <a:r>
            <a:rPr lang="en-US" sz="1600" kern="1200" dirty="0" smtClean="0"/>
            <a:t>4 additional units of study</a:t>
          </a:r>
          <a:endParaRPr lang="en-US" sz="1600" kern="1200" dirty="0"/>
        </a:p>
        <a:p>
          <a:pPr marL="171450" lvl="1" indent="-171450" algn="l" defTabSz="711200">
            <a:lnSpc>
              <a:spcPct val="90000"/>
            </a:lnSpc>
            <a:spcBef>
              <a:spcPct val="0"/>
            </a:spcBef>
            <a:spcAft>
              <a:spcPts val="200"/>
            </a:spcAft>
            <a:buChar char="••"/>
          </a:pPr>
          <a:endParaRPr lang="en-US" sz="1600" kern="1200" dirty="0"/>
        </a:p>
        <a:p>
          <a:pPr lvl="0" algn="l" defTabSz="800100">
            <a:lnSpc>
              <a:spcPct val="90000"/>
            </a:lnSpc>
            <a:spcBef>
              <a:spcPct val="0"/>
            </a:spcBef>
            <a:spcAft>
              <a:spcPts val="200"/>
            </a:spcAft>
          </a:pPr>
          <a:r>
            <a:rPr lang="en-US" sz="1800" b="1" kern="1200" dirty="0" smtClean="0"/>
            <a:t>2015-2016+</a:t>
          </a:r>
        </a:p>
        <a:p>
          <a:pPr marL="171450" lvl="1" indent="-171450" algn="l" defTabSz="711200">
            <a:lnSpc>
              <a:spcPct val="90000"/>
            </a:lnSpc>
            <a:spcBef>
              <a:spcPct val="0"/>
            </a:spcBef>
            <a:spcAft>
              <a:spcPts val="200"/>
            </a:spcAft>
            <a:buChar char="••"/>
          </a:pPr>
          <a:r>
            <a:rPr lang="en-US" sz="1600" kern="1200" dirty="0" smtClean="0"/>
            <a:t>L&amp;C Authorized</a:t>
          </a:r>
          <a:endParaRPr lang="en-US" sz="1600" kern="1200" dirty="0"/>
        </a:p>
      </dsp:txBody>
      <dsp:txXfrm>
        <a:off x="2494885" y="1979923"/>
        <a:ext cx="3553453" cy="379605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910510-86E3-B74B-A0DD-04CEEF937B9F}">
      <dsp:nvSpPr>
        <dsp:cNvPr id="0" name=""/>
        <dsp:cNvSpPr/>
      </dsp:nvSpPr>
      <dsp:spPr>
        <a:xfrm>
          <a:off x="335746" y="1268581"/>
          <a:ext cx="8020977" cy="1287774"/>
        </a:xfrm>
        <a:prstGeom prst="rightArrow">
          <a:avLst>
            <a:gd name="adj1" fmla="val 50000"/>
            <a:gd name="adj2" fmla="val 5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200973" numCol="1" spcCol="1270" anchor="ctr" anchorCtr="0">
          <a:noAutofit/>
        </a:bodyPr>
        <a:lstStyle/>
        <a:p>
          <a:pPr lvl="0" algn="l" defTabSz="1066800">
            <a:lnSpc>
              <a:spcPct val="90000"/>
            </a:lnSpc>
            <a:spcBef>
              <a:spcPct val="0"/>
            </a:spcBef>
            <a:spcAft>
              <a:spcPct val="35000"/>
            </a:spcAft>
          </a:pPr>
          <a:r>
            <a:rPr lang="en-US" sz="2400" kern="1200" dirty="0" smtClean="0"/>
            <a:t>Middle</a:t>
          </a:r>
          <a:r>
            <a:rPr lang="en-US" sz="1900" kern="1200" dirty="0" smtClean="0"/>
            <a:t> </a:t>
          </a:r>
          <a:r>
            <a:rPr lang="en-US" sz="2400" kern="1200" dirty="0" smtClean="0"/>
            <a:t>School, grades 6-8, Middle Years Programme</a:t>
          </a:r>
          <a:endParaRPr lang="en-US" sz="2400" kern="1200" dirty="0"/>
        </a:p>
      </dsp:txBody>
      <dsp:txXfrm>
        <a:off x="335746" y="1268581"/>
        <a:ext cx="8020977" cy="1287774"/>
      </dsp:txXfrm>
    </dsp:sp>
    <dsp:sp modelId="{ECC790B4-AA35-C74B-AD80-2C32077B8A49}">
      <dsp:nvSpPr>
        <dsp:cNvPr id="0" name=""/>
        <dsp:cNvSpPr/>
      </dsp:nvSpPr>
      <dsp:spPr>
        <a:xfrm>
          <a:off x="2414151" y="2207691"/>
          <a:ext cx="3490213" cy="3912572"/>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1" kern="1200" dirty="0" smtClean="0"/>
            <a:t>2013-2014</a:t>
          </a:r>
        </a:p>
        <a:p>
          <a:pPr marL="114300" lvl="1" indent="-114300" algn="l" defTabSz="622300">
            <a:lnSpc>
              <a:spcPct val="90000"/>
            </a:lnSpc>
            <a:spcBef>
              <a:spcPct val="0"/>
            </a:spcBef>
            <a:spcAft>
              <a:spcPct val="15000"/>
            </a:spcAft>
            <a:buChar char="••"/>
          </a:pPr>
          <a:r>
            <a:rPr lang="en-US" sz="1400" kern="1200" dirty="0" smtClean="0"/>
            <a:t>Region 2</a:t>
          </a:r>
          <a:endParaRPr lang="en-US" sz="1600" kern="1200" dirty="0" smtClean="0"/>
        </a:p>
        <a:p>
          <a:pPr marL="114300" lvl="1" indent="-114300" algn="l" defTabSz="622300">
            <a:lnSpc>
              <a:spcPct val="90000"/>
            </a:lnSpc>
            <a:spcBef>
              <a:spcPct val="0"/>
            </a:spcBef>
            <a:spcAft>
              <a:spcPct val="15000"/>
            </a:spcAft>
            <a:buChar char="••"/>
          </a:pPr>
          <a:r>
            <a:rPr lang="en-US" sz="1400" kern="1200" dirty="0" smtClean="0"/>
            <a:t>Washington Middle School</a:t>
          </a:r>
          <a:endParaRPr lang="en-US" sz="1400" kern="1200" dirty="0"/>
        </a:p>
        <a:p>
          <a:pPr marL="114300" lvl="1" indent="-114300" algn="l" defTabSz="622300">
            <a:lnSpc>
              <a:spcPct val="90000"/>
            </a:lnSpc>
            <a:spcBef>
              <a:spcPct val="0"/>
            </a:spcBef>
            <a:spcAft>
              <a:spcPct val="15000"/>
            </a:spcAft>
            <a:buChar char="••"/>
          </a:pPr>
          <a:r>
            <a:rPr lang="en-US" sz="1400" kern="1200" dirty="0" smtClean="0"/>
            <a:t>Feasibility study</a:t>
          </a:r>
          <a:endParaRPr lang="en-US" sz="1400" kern="1200" dirty="0"/>
        </a:p>
        <a:p>
          <a:pPr marL="114300" lvl="1" indent="-114300" algn="l" defTabSz="622300">
            <a:lnSpc>
              <a:spcPct val="90000"/>
            </a:lnSpc>
            <a:spcBef>
              <a:spcPct val="0"/>
            </a:spcBef>
            <a:spcAft>
              <a:spcPct val="15000"/>
            </a:spcAft>
            <a:buChar char="••"/>
          </a:pPr>
          <a:r>
            <a:rPr lang="en-US" sz="1400" kern="1200" dirty="0" smtClean="0"/>
            <a:t>Application, April 1</a:t>
          </a:r>
          <a:endParaRPr lang="en-US" sz="1400" kern="1200" dirty="0"/>
        </a:p>
        <a:p>
          <a:pPr marL="114300" lvl="1" indent="-114300" algn="l" defTabSz="622300">
            <a:lnSpc>
              <a:spcPct val="90000"/>
            </a:lnSpc>
            <a:spcBef>
              <a:spcPct val="0"/>
            </a:spcBef>
            <a:spcAft>
              <a:spcPct val="15000"/>
            </a:spcAft>
            <a:buChar char="••"/>
          </a:pPr>
          <a:endParaRPr lang="en-US" sz="1400" kern="1200" dirty="0"/>
        </a:p>
        <a:p>
          <a:pPr lvl="0" algn="l" defTabSz="711200">
            <a:lnSpc>
              <a:spcPct val="90000"/>
            </a:lnSpc>
            <a:spcBef>
              <a:spcPct val="0"/>
            </a:spcBef>
            <a:spcAft>
              <a:spcPct val="35000"/>
            </a:spcAft>
          </a:pPr>
          <a:r>
            <a:rPr lang="en-US" sz="1600" b="1" kern="1200" dirty="0" smtClean="0"/>
            <a:t>2014-2015</a:t>
          </a:r>
        </a:p>
        <a:p>
          <a:pPr marL="114300" lvl="1" indent="-114300" algn="l" defTabSz="622300">
            <a:lnSpc>
              <a:spcPct val="90000"/>
            </a:lnSpc>
            <a:spcBef>
              <a:spcPct val="0"/>
            </a:spcBef>
            <a:spcAft>
              <a:spcPct val="15000"/>
            </a:spcAft>
            <a:buChar char="••"/>
          </a:pPr>
          <a:r>
            <a:rPr lang="en-US" sz="1400" kern="1200" dirty="0" smtClean="0"/>
            <a:t>WMS Candidacy Year</a:t>
          </a:r>
          <a:endParaRPr lang="en-US" sz="1400" kern="1200" dirty="0"/>
        </a:p>
        <a:p>
          <a:pPr marL="114300" lvl="1" indent="-114300" algn="l" defTabSz="622300">
            <a:lnSpc>
              <a:spcPct val="90000"/>
            </a:lnSpc>
            <a:spcBef>
              <a:spcPct val="0"/>
            </a:spcBef>
            <a:spcAft>
              <a:spcPct val="15000"/>
            </a:spcAft>
            <a:buChar char="••"/>
          </a:pPr>
          <a:r>
            <a:rPr lang="en-US" sz="1400" kern="1200" dirty="0" smtClean="0"/>
            <a:t>MYP training for staff</a:t>
          </a:r>
          <a:endParaRPr lang="en-US" sz="1400" kern="1200" dirty="0"/>
        </a:p>
        <a:p>
          <a:pPr marL="114300" lvl="1" indent="-114300" algn="l" defTabSz="622300">
            <a:lnSpc>
              <a:spcPct val="90000"/>
            </a:lnSpc>
            <a:spcBef>
              <a:spcPct val="0"/>
            </a:spcBef>
            <a:spcAft>
              <a:spcPct val="15000"/>
            </a:spcAft>
            <a:buChar char="••"/>
          </a:pPr>
          <a:endParaRPr lang="en-US" sz="1400" kern="1200" dirty="0"/>
        </a:p>
        <a:p>
          <a:pPr lvl="0" algn="l" defTabSz="711200">
            <a:lnSpc>
              <a:spcPct val="90000"/>
            </a:lnSpc>
            <a:spcBef>
              <a:spcPct val="0"/>
            </a:spcBef>
            <a:spcAft>
              <a:spcPct val="35000"/>
            </a:spcAft>
          </a:pPr>
          <a:r>
            <a:rPr lang="en-US" sz="1600" b="1" kern="1200" dirty="0" smtClean="0"/>
            <a:t>2015-2016</a:t>
          </a:r>
          <a:endParaRPr lang="en-US" sz="1600" b="1" kern="1200" dirty="0"/>
        </a:p>
        <a:p>
          <a:pPr marL="114300" lvl="1" indent="-114300" algn="l" defTabSz="622300">
            <a:lnSpc>
              <a:spcPct val="90000"/>
            </a:lnSpc>
            <a:spcBef>
              <a:spcPct val="0"/>
            </a:spcBef>
            <a:spcAft>
              <a:spcPct val="15000"/>
            </a:spcAft>
            <a:buChar char="••"/>
          </a:pPr>
          <a:r>
            <a:rPr lang="en-US" sz="1400" kern="1200" dirty="0" smtClean="0"/>
            <a:t>WMS Verification year</a:t>
          </a:r>
          <a:endParaRPr lang="en-US" sz="1400" kern="1200" dirty="0"/>
        </a:p>
        <a:p>
          <a:pPr marL="114300" lvl="1" indent="-114300" algn="l" defTabSz="622300">
            <a:lnSpc>
              <a:spcPct val="90000"/>
            </a:lnSpc>
            <a:spcBef>
              <a:spcPct val="0"/>
            </a:spcBef>
            <a:spcAft>
              <a:spcPct val="15000"/>
            </a:spcAft>
            <a:buChar char="••"/>
          </a:pPr>
          <a:endParaRPr lang="en-US" sz="1400" kern="1200" dirty="0"/>
        </a:p>
        <a:p>
          <a:pPr lvl="0" algn="l" defTabSz="711200">
            <a:lnSpc>
              <a:spcPct val="90000"/>
            </a:lnSpc>
            <a:spcBef>
              <a:spcPct val="0"/>
            </a:spcBef>
            <a:spcAft>
              <a:spcPct val="35000"/>
            </a:spcAft>
          </a:pPr>
          <a:r>
            <a:rPr lang="en-US" sz="1600" b="1" kern="1200" dirty="0" smtClean="0"/>
            <a:t>2016-2017+</a:t>
          </a:r>
          <a:endParaRPr lang="en-US" sz="1600" b="1" kern="1200" dirty="0"/>
        </a:p>
        <a:p>
          <a:pPr marL="114300" lvl="1" indent="-114300" algn="l" defTabSz="622300">
            <a:lnSpc>
              <a:spcPct val="90000"/>
            </a:lnSpc>
            <a:spcBef>
              <a:spcPct val="0"/>
            </a:spcBef>
            <a:spcAft>
              <a:spcPct val="15000"/>
            </a:spcAft>
            <a:buChar char="••"/>
          </a:pPr>
          <a:r>
            <a:rPr lang="en-US" sz="1400" kern="1200" dirty="0" smtClean="0"/>
            <a:t>WMS Authorized</a:t>
          </a:r>
          <a:endParaRPr lang="en-US" sz="1400" kern="1200" dirty="0"/>
        </a:p>
      </dsp:txBody>
      <dsp:txXfrm>
        <a:off x="2414151" y="2207691"/>
        <a:ext cx="3490213" cy="391257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E4B6E1-4930-7C41-8E92-89CB0A7BF53E}">
      <dsp:nvSpPr>
        <dsp:cNvPr id="0" name=""/>
        <dsp:cNvSpPr/>
      </dsp:nvSpPr>
      <dsp:spPr>
        <a:xfrm>
          <a:off x="324098" y="947513"/>
          <a:ext cx="8044273" cy="1265974"/>
        </a:xfrm>
        <a:prstGeom prst="rightArrow">
          <a:avLst>
            <a:gd name="adj1" fmla="val 50000"/>
            <a:gd name="adj2" fmla="val 5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200973" numCol="1" spcCol="1270" anchor="ctr" anchorCtr="0">
          <a:noAutofit/>
        </a:bodyPr>
        <a:lstStyle/>
        <a:p>
          <a:pPr lvl="0" algn="l" defTabSz="1066800">
            <a:lnSpc>
              <a:spcPct val="90000"/>
            </a:lnSpc>
            <a:spcBef>
              <a:spcPct val="0"/>
            </a:spcBef>
            <a:spcAft>
              <a:spcPct val="35000"/>
            </a:spcAft>
          </a:pPr>
          <a:r>
            <a:rPr lang="en-US" sz="2400" kern="1200" dirty="0" smtClean="0"/>
            <a:t>High School, grades 9-10, Middle Years Programme</a:t>
          </a:r>
          <a:endParaRPr lang="en-US" sz="2400" kern="1200" dirty="0"/>
        </a:p>
      </dsp:txBody>
      <dsp:txXfrm>
        <a:off x="324098" y="947513"/>
        <a:ext cx="8044273" cy="1265974"/>
      </dsp:txXfrm>
    </dsp:sp>
    <dsp:sp modelId="{B7085ABF-8591-D84C-8EB2-A11A48F3EA3F}">
      <dsp:nvSpPr>
        <dsp:cNvPr id="0" name=""/>
        <dsp:cNvSpPr/>
      </dsp:nvSpPr>
      <dsp:spPr>
        <a:xfrm>
          <a:off x="2326996" y="1905289"/>
          <a:ext cx="3378719" cy="3885168"/>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b="1" kern="1200" dirty="0" smtClean="0"/>
            <a:t>2013-2014</a:t>
          </a:r>
          <a:endParaRPr lang="en-US" sz="1400" b="1" kern="1200" dirty="0"/>
        </a:p>
        <a:p>
          <a:pPr marL="114300" lvl="1" indent="-114300" algn="l" defTabSz="622300">
            <a:lnSpc>
              <a:spcPct val="90000"/>
            </a:lnSpc>
            <a:spcBef>
              <a:spcPct val="0"/>
            </a:spcBef>
            <a:spcAft>
              <a:spcPct val="15000"/>
            </a:spcAft>
            <a:buChar char="••"/>
          </a:pPr>
          <a:r>
            <a:rPr lang="en-US" sz="1400" kern="1200" dirty="0" smtClean="0"/>
            <a:t>Region 2</a:t>
          </a:r>
        </a:p>
        <a:p>
          <a:pPr marL="114300" lvl="1" indent="-114300" algn="l" defTabSz="622300">
            <a:lnSpc>
              <a:spcPct val="90000"/>
            </a:lnSpc>
            <a:spcBef>
              <a:spcPct val="0"/>
            </a:spcBef>
            <a:spcAft>
              <a:spcPct val="15000"/>
            </a:spcAft>
            <a:buChar char="••"/>
          </a:pPr>
          <a:r>
            <a:rPr lang="en-US" sz="1400" kern="1200" dirty="0" smtClean="0"/>
            <a:t>Hellgate High School and Seeley-Swan HS</a:t>
          </a:r>
          <a:endParaRPr lang="en-US" sz="1400" kern="1200" dirty="0"/>
        </a:p>
        <a:p>
          <a:pPr marL="114300" lvl="1" indent="-114300" algn="l" defTabSz="622300">
            <a:lnSpc>
              <a:spcPct val="90000"/>
            </a:lnSpc>
            <a:spcBef>
              <a:spcPct val="0"/>
            </a:spcBef>
            <a:spcAft>
              <a:spcPct val="15000"/>
            </a:spcAft>
            <a:buChar char="••"/>
          </a:pPr>
          <a:r>
            <a:rPr lang="en-US" sz="1400" kern="1200" dirty="0" smtClean="0"/>
            <a:t>Feasibility study</a:t>
          </a:r>
          <a:endParaRPr lang="en-US" sz="1400" kern="1200" dirty="0"/>
        </a:p>
        <a:p>
          <a:pPr marL="114300" lvl="1" indent="-114300" algn="l" defTabSz="622300">
            <a:lnSpc>
              <a:spcPct val="90000"/>
            </a:lnSpc>
            <a:spcBef>
              <a:spcPct val="0"/>
            </a:spcBef>
            <a:spcAft>
              <a:spcPct val="15000"/>
            </a:spcAft>
            <a:buChar char="••"/>
          </a:pPr>
          <a:r>
            <a:rPr lang="en-US" sz="1400" kern="1200" dirty="0" smtClean="0"/>
            <a:t>Application, April 1</a:t>
          </a:r>
          <a:endParaRPr lang="en-US" sz="1400" kern="1200" dirty="0"/>
        </a:p>
        <a:p>
          <a:pPr marL="114300" lvl="1" indent="-114300" algn="l" defTabSz="622300">
            <a:lnSpc>
              <a:spcPct val="90000"/>
            </a:lnSpc>
            <a:spcBef>
              <a:spcPct val="0"/>
            </a:spcBef>
            <a:spcAft>
              <a:spcPct val="15000"/>
            </a:spcAft>
            <a:buChar char="••"/>
          </a:pPr>
          <a:endParaRPr lang="en-US" sz="1400" kern="1200" dirty="0"/>
        </a:p>
        <a:p>
          <a:pPr lvl="0" algn="l" defTabSz="622300">
            <a:lnSpc>
              <a:spcPct val="90000"/>
            </a:lnSpc>
            <a:spcBef>
              <a:spcPct val="0"/>
            </a:spcBef>
            <a:spcAft>
              <a:spcPct val="35000"/>
            </a:spcAft>
          </a:pPr>
          <a:r>
            <a:rPr lang="en-US" sz="1400" b="1" kern="1200" dirty="0" smtClean="0"/>
            <a:t>2014-2015</a:t>
          </a:r>
        </a:p>
        <a:p>
          <a:pPr marL="114300" lvl="1" indent="-114300" algn="l" defTabSz="622300">
            <a:lnSpc>
              <a:spcPct val="90000"/>
            </a:lnSpc>
            <a:spcBef>
              <a:spcPct val="0"/>
            </a:spcBef>
            <a:spcAft>
              <a:spcPct val="15000"/>
            </a:spcAft>
            <a:buChar char="••"/>
          </a:pPr>
          <a:r>
            <a:rPr lang="en-US" sz="1400" kern="1200" dirty="0" smtClean="0"/>
            <a:t>HHS &amp; SSHS Candidacy Year</a:t>
          </a:r>
          <a:endParaRPr lang="en-US" sz="1400" kern="1200" dirty="0"/>
        </a:p>
        <a:p>
          <a:pPr marL="114300" lvl="1" indent="-114300" algn="l" defTabSz="622300">
            <a:lnSpc>
              <a:spcPct val="90000"/>
            </a:lnSpc>
            <a:spcBef>
              <a:spcPct val="0"/>
            </a:spcBef>
            <a:spcAft>
              <a:spcPct val="15000"/>
            </a:spcAft>
            <a:buChar char="••"/>
          </a:pPr>
          <a:r>
            <a:rPr lang="en-US" sz="1400" kern="1200" dirty="0" smtClean="0"/>
            <a:t>MYP training for staff</a:t>
          </a:r>
          <a:endParaRPr lang="en-US" sz="1400" kern="1200" dirty="0"/>
        </a:p>
        <a:p>
          <a:pPr marL="114300" lvl="1" indent="-114300" algn="l" defTabSz="622300">
            <a:lnSpc>
              <a:spcPct val="90000"/>
            </a:lnSpc>
            <a:spcBef>
              <a:spcPct val="0"/>
            </a:spcBef>
            <a:spcAft>
              <a:spcPct val="15000"/>
            </a:spcAft>
            <a:buChar char="••"/>
          </a:pPr>
          <a:endParaRPr lang="en-US" sz="1400" kern="1200" dirty="0"/>
        </a:p>
        <a:p>
          <a:pPr lvl="0" algn="l" defTabSz="622300">
            <a:lnSpc>
              <a:spcPct val="90000"/>
            </a:lnSpc>
            <a:spcBef>
              <a:spcPct val="0"/>
            </a:spcBef>
            <a:spcAft>
              <a:spcPct val="35000"/>
            </a:spcAft>
          </a:pPr>
          <a:r>
            <a:rPr lang="en-US" sz="1400" b="1" kern="1200" dirty="0" smtClean="0"/>
            <a:t>2015-2016</a:t>
          </a:r>
          <a:endParaRPr lang="en-US" sz="1400" b="1" kern="1200" dirty="0"/>
        </a:p>
        <a:p>
          <a:pPr marL="114300" lvl="1" indent="-114300" algn="l" defTabSz="622300">
            <a:lnSpc>
              <a:spcPct val="90000"/>
            </a:lnSpc>
            <a:spcBef>
              <a:spcPct val="0"/>
            </a:spcBef>
            <a:spcAft>
              <a:spcPct val="15000"/>
            </a:spcAft>
            <a:buChar char="••"/>
          </a:pPr>
          <a:r>
            <a:rPr lang="en-US" sz="1400" kern="1200" dirty="0" smtClean="0"/>
            <a:t>HHS &amp; SSHS Verification year</a:t>
          </a:r>
          <a:endParaRPr lang="en-US" sz="1400" kern="1200" dirty="0"/>
        </a:p>
        <a:p>
          <a:pPr marL="114300" lvl="1" indent="-114300" algn="l" defTabSz="622300">
            <a:lnSpc>
              <a:spcPct val="90000"/>
            </a:lnSpc>
            <a:spcBef>
              <a:spcPct val="0"/>
            </a:spcBef>
            <a:spcAft>
              <a:spcPct val="15000"/>
            </a:spcAft>
            <a:buChar char="••"/>
          </a:pPr>
          <a:endParaRPr lang="en-US" sz="1400" kern="1200" dirty="0"/>
        </a:p>
        <a:p>
          <a:pPr lvl="0" algn="l" defTabSz="622300">
            <a:lnSpc>
              <a:spcPct val="90000"/>
            </a:lnSpc>
            <a:spcBef>
              <a:spcPct val="0"/>
            </a:spcBef>
            <a:spcAft>
              <a:spcPct val="35000"/>
            </a:spcAft>
          </a:pPr>
          <a:r>
            <a:rPr lang="en-US" sz="1400" b="1" kern="1200" dirty="0" smtClean="0"/>
            <a:t>2016-2017+</a:t>
          </a:r>
          <a:endParaRPr lang="en-US" sz="1400" b="1" kern="1200" dirty="0"/>
        </a:p>
        <a:p>
          <a:pPr marL="114300" lvl="1" indent="-114300" algn="l" defTabSz="622300">
            <a:lnSpc>
              <a:spcPct val="90000"/>
            </a:lnSpc>
            <a:spcBef>
              <a:spcPct val="0"/>
            </a:spcBef>
            <a:spcAft>
              <a:spcPct val="15000"/>
            </a:spcAft>
            <a:buChar char="••"/>
          </a:pPr>
          <a:r>
            <a:rPr lang="en-US" sz="1400" kern="1200" dirty="0" smtClean="0"/>
            <a:t>HHS &amp; SSHS Authorized</a:t>
          </a:r>
          <a:endParaRPr lang="en-US" sz="1400" kern="1200" dirty="0"/>
        </a:p>
      </dsp:txBody>
      <dsp:txXfrm>
        <a:off x="2326996" y="1905289"/>
        <a:ext cx="3378719" cy="388516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6C992A-4DA8-EA48-9738-12BEEA6E49F1}">
      <dsp:nvSpPr>
        <dsp:cNvPr id="0" name=""/>
        <dsp:cNvSpPr/>
      </dsp:nvSpPr>
      <dsp:spPr>
        <a:xfrm>
          <a:off x="66280" y="601474"/>
          <a:ext cx="8411617" cy="1265974"/>
        </a:xfrm>
        <a:prstGeom prst="rightArrow">
          <a:avLst>
            <a:gd name="adj1" fmla="val 50000"/>
            <a:gd name="adj2" fmla="val 5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200973" numCol="1" spcCol="1270" anchor="ctr" anchorCtr="0">
          <a:noAutofit/>
        </a:bodyPr>
        <a:lstStyle/>
        <a:p>
          <a:pPr lvl="0" algn="l" defTabSz="1066800">
            <a:lnSpc>
              <a:spcPct val="90000"/>
            </a:lnSpc>
            <a:spcBef>
              <a:spcPct val="0"/>
            </a:spcBef>
            <a:spcAft>
              <a:spcPct val="35000"/>
            </a:spcAft>
          </a:pPr>
          <a:r>
            <a:rPr lang="en-US" sz="2400" kern="1200" dirty="0" smtClean="0"/>
            <a:t>High School, grades 11-12, Diploma Programme</a:t>
          </a:r>
          <a:endParaRPr lang="en-US" sz="2400" kern="1200" dirty="0"/>
        </a:p>
      </dsp:txBody>
      <dsp:txXfrm>
        <a:off x="66280" y="601474"/>
        <a:ext cx="8411617" cy="1265974"/>
      </dsp:txXfrm>
    </dsp:sp>
    <dsp:sp modelId="{B61FA2D4-F1E6-AB40-A331-C102D97EEF99}">
      <dsp:nvSpPr>
        <dsp:cNvPr id="0" name=""/>
        <dsp:cNvSpPr/>
      </dsp:nvSpPr>
      <dsp:spPr>
        <a:xfrm>
          <a:off x="1374557" y="1549794"/>
          <a:ext cx="5315406" cy="4634309"/>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b="1" kern="1200" dirty="0" smtClean="0"/>
            <a:t>Spring 2012</a:t>
          </a:r>
          <a:endParaRPr lang="en-US" sz="1400" b="1" kern="1200" dirty="0"/>
        </a:p>
        <a:p>
          <a:pPr marL="114300" lvl="1" indent="-114300" algn="l" defTabSz="533400">
            <a:lnSpc>
              <a:spcPct val="90000"/>
            </a:lnSpc>
            <a:spcBef>
              <a:spcPct val="0"/>
            </a:spcBef>
            <a:spcAft>
              <a:spcPct val="15000"/>
            </a:spcAft>
            <a:buChar char="••"/>
          </a:pPr>
          <a:r>
            <a:rPr lang="en-US" sz="1200" kern="1200" dirty="0" smtClean="0"/>
            <a:t>Region 2</a:t>
          </a:r>
          <a:endParaRPr lang="en-US" sz="1200" kern="1200" dirty="0"/>
        </a:p>
        <a:p>
          <a:pPr marL="114300" lvl="1" indent="-114300" algn="l" defTabSz="533400">
            <a:lnSpc>
              <a:spcPct val="90000"/>
            </a:lnSpc>
            <a:spcBef>
              <a:spcPct val="0"/>
            </a:spcBef>
            <a:spcAft>
              <a:spcPct val="15000"/>
            </a:spcAft>
            <a:buChar char="••"/>
          </a:pPr>
          <a:r>
            <a:rPr lang="en-US" sz="1200" kern="1200" dirty="0" smtClean="0"/>
            <a:t>Hellgate High School</a:t>
          </a:r>
          <a:endParaRPr lang="en-US" sz="1200" kern="1200" dirty="0"/>
        </a:p>
        <a:p>
          <a:pPr marL="114300" lvl="1" indent="-114300" algn="l" defTabSz="533400">
            <a:lnSpc>
              <a:spcPct val="90000"/>
            </a:lnSpc>
            <a:spcBef>
              <a:spcPct val="0"/>
            </a:spcBef>
            <a:spcAft>
              <a:spcPct val="15000"/>
            </a:spcAft>
            <a:buChar char="••"/>
          </a:pPr>
          <a:r>
            <a:rPr lang="en-US" sz="1200" kern="1200" dirty="0" smtClean="0"/>
            <a:t>Authorized</a:t>
          </a:r>
          <a:endParaRPr lang="en-US" sz="1200" kern="1200" dirty="0"/>
        </a:p>
        <a:p>
          <a:pPr marL="57150" lvl="1" indent="-57150" algn="l" defTabSz="222250">
            <a:lnSpc>
              <a:spcPct val="90000"/>
            </a:lnSpc>
            <a:spcBef>
              <a:spcPct val="0"/>
            </a:spcBef>
            <a:spcAft>
              <a:spcPct val="15000"/>
            </a:spcAft>
            <a:buChar char="••"/>
          </a:pPr>
          <a:endParaRPr lang="en-US" sz="500" kern="1200" dirty="0"/>
        </a:p>
        <a:p>
          <a:pPr lvl="0" algn="l" defTabSz="622300">
            <a:lnSpc>
              <a:spcPct val="90000"/>
            </a:lnSpc>
            <a:spcBef>
              <a:spcPct val="0"/>
            </a:spcBef>
            <a:spcAft>
              <a:spcPct val="35000"/>
            </a:spcAft>
          </a:pPr>
          <a:r>
            <a:rPr lang="en-US" sz="1400" b="1" kern="1200" dirty="0" smtClean="0"/>
            <a:t>2012-2013</a:t>
          </a:r>
          <a:endParaRPr lang="en-US" sz="1400" b="1" kern="1200" dirty="0"/>
        </a:p>
        <a:p>
          <a:pPr marL="114300" lvl="1" indent="-114300" algn="l" defTabSz="533400">
            <a:lnSpc>
              <a:spcPct val="90000"/>
            </a:lnSpc>
            <a:spcBef>
              <a:spcPct val="0"/>
            </a:spcBef>
            <a:spcAft>
              <a:spcPct val="15000"/>
            </a:spcAft>
            <a:buChar char="••"/>
          </a:pPr>
          <a:r>
            <a:rPr lang="en-US" sz="1200" kern="1200" dirty="0" smtClean="0"/>
            <a:t>Region 2: HHS offers IB Diploma Programme YEAR 1</a:t>
          </a:r>
          <a:endParaRPr lang="en-US" sz="1200" kern="1200" dirty="0"/>
        </a:p>
        <a:p>
          <a:pPr marL="114300" lvl="1" indent="-114300" algn="l" defTabSz="533400">
            <a:lnSpc>
              <a:spcPct val="90000"/>
            </a:lnSpc>
            <a:spcBef>
              <a:spcPct val="0"/>
            </a:spcBef>
            <a:spcAft>
              <a:spcPct val="15000"/>
            </a:spcAft>
            <a:buChar char="••"/>
          </a:pPr>
          <a:r>
            <a:rPr lang="en-US" sz="1200" kern="1200" dirty="0" smtClean="0"/>
            <a:t>Region 3: Big Sky High School </a:t>
          </a:r>
          <a:endParaRPr lang="en-US" sz="1200" kern="1200" dirty="0"/>
        </a:p>
        <a:p>
          <a:pPr marL="228600" lvl="2" indent="-114300" algn="l" defTabSz="533400">
            <a:lnSpc>
              <a:spcPct val="90000"/>
            </a:lnSpc>
            <a:spcBef>
              <a:spcPct val="0"/>
            </a:spcBef>
            <a:spcAft>
              <a:spcPct val="15000"/>
            </a:spcAft>
            <a:buChar char="••"/>
          </a:pPr>
          <a:r>
            <a:rPr lang="en-US" sz="1200" kern="1200" dirty="0" smtClean="0"/>
            <a:t>Feasibility study</a:t>
          </a:r>
          <a:endParaRPr lang="en-US" sz="1200" kern="1200" dirty="0"/>
        </a:p>
        <a:p>
          <a:pPr marL="228600" lvl="2" indent="-114300" algn="l" defTabSz="533400">
            <a:lnSpc>
              <a:spcPct val="90000"/>
            </a:lnSpc>
            <a:spcBef>
              <a:spcPct val="0"/>
            </a:spcBef>
            <a:spcAft>
              <a:spcPct val="15000"/>
            </a:spcAft>
            <a:buChar char="••"/>
          </a:pPr>
          <a:r>
            <a:rPr lang="en-US" sz="1200" kern="1200" dirty="0" smtClean="0"/>
            <a:t>Application, April 1</a:t>
          </a:r>
          <a:endParaRPr lang="en-US" sz="1200" kern="1200" dirty="0"/>
        </a:p>
        <a:p>
          <a:pPr marL="114300" lvl="2" indent="-57150" algn="l" defTabSz="222250">
            <a:lnSpc>
              <a:spcPct val="90000"/>
            </a:lnSpc>
            <a:spcBef>
              <a:spcPct val="0"/>
            </a:spcBef>
            <a:spcAft>
              <a:spcPct val="15000"/>
            </a:spcAft>
            <a:buChar char="••"/>
          </a:pPr>
          <a:endParaRPr lang="en-US" sz="500" kern="1200" dirty="0"/>
        </a:p>
        <a:p>
          <a:pPr lvl="0" algn="l" defTabSz="622300">
            <a:lnSpc>
              <a:spcPct val="90000"/>
            </a:lnSpc>
            <a:spcBef>
              <a:spcPct val="0"/>
            </a:spcBef>
            <a:spcAft>
              <a:spcPct val="35000"/>
            </a:spcAft>
          </a:pPr>
          <a:r>
            <a:rPr lang="en-US" sz="1400" b="1" kern="1200" dirty="0" smtClean="0"/>
            <a:t>2013-2014</a:t>
          </a:r>
          <a:endParaRPr lang="en-US" sz="1400" b="1" kern="1200" dirty="0"/>
        </a:p>
        <a:p>
          <a:pPr marL="114300" lvl="1" indent="-114300" algn="l" defTabSz="533400">
            <a:lnSpc>
              <a:spcPct val="90000"/>
            </a:lnSpc>
            <a:spcBef>
              <a:spcPct val="0"/>
            </a:spcBef>
            <a:spcAft>
              <a:spcPct val="15000"/>
            </a:spcAft>
            <a:buChar char="••"/>
          </a:pPr>
          <a:r>
            <a:rPr lang="en-US" sz="1200" kern="1200" dirty="0" smtClean="0"/>
            <a:t>Region 2: HHS offers IB Diploma Programme, YEAR 2, first graduates</a:t>
          </a:r>
          <a:endParaRPr lang="en-US" sz="1200" kern="1200" dirty="0"/>
        </a:p>
        <a:p>
          <a:pPr marL="114300" lvl="1" indent="-114300" algn="l" defTabSz="533400">
            <a:lnSpc>
              <a:spcPct val="90000"/>
            </a:lnSpc>
            <a:spcBef>
              <a:spcPct val="0"/>
            </a:spcBef>
            <a:spcAft>
              <a:spcPct val="15000"/>
            </a:spcAft>
            <a:buChar char="••"/>
          </a:pPr>
          <a:r>
            <a:rPr lang="en-US" sz="1200" kern="1200" dirty="0" smtClean="0"/>
            <a:t>Region 3: BSHS Candidacy year</a:t>
          </a:r>
          <a:endParaRPr lang="en-US" sz="1200" kern="1200" dirty="0"/>
        </a:p>
        <a:p>
          <a:pPr marL="57150" lvl="1" indent="-57150" algn="l" defTabSz="222250">
            <a:lnSpc>
              <a:spcPct val="90000"/>
            </a:lnSpc>
            <a:spcBef>
              <a:spcPct val="0"/>
            </a:spcBef>
            <a:spcAft>
              <a:spcPct val="15000"/>
            </a:spcAft>
            <a:buChar char="••"/>
          </a:pPr>
          <a:endParaRPr lang="en-US" sz="500" kern="1200" dirty="0"/>
        </a:p>
        <a:p>
          <a:pPr lvl="0" algn="l" defTabSz="622300">
            <a:lnSpc>
              <a:spcPct val="90000"/>
            </a:lnSpc>
            <a:spcBef>
              <a:spcPct val="0"/>
            </a:spcBef>
            <a:spcAft>
              <a:spcPct val="35000"/>
            </a:spcAft>
          </a:pPr>
          <a:r>
            <a:rPr lang="en-US" sz="1400" b="1" kern="1200" dirty="0" smtClean="0"/>
            <a:t>2014-2015</a:t>
          </a:r>
          <a:endParaRPr lang="en-US" sz="1400" b="1" kern="1200" dirty="0"/>
        </a:p>
        <a:p>
          <a:pPr marL="114300" lvl="1" indent="-114300" algn="l" defTabSz="533400">
            <a:lnSpc>
              <a:spcPct val="90000"/>
            </a:lnSpc>
            <a:spcBef>
              <a:spcPct val="0"/>
            </a:spcBef>
            <a:spcAft>
              <a:spcPct val="15000"/>
            </a:spcAft>
            <a:buChar char="••"/>
          </a:pPr>
          <a:r>
            <a:rPr lang="en-US" sz="1200" kern="1200" dirty="0" smtClean="0"/>
            <a:t>Region 2: HHS offers IB DP</a:t>
          </a:r>
          <a:endParaRPr lang="en-US" sz="1200" kern="1200" dirty="0"/>
        </a:p>
        <a:p>
          <a:pPr marL="114300" lvl="1" indent="-114300" algn="l" defTabSz="533400">
            <a:lnSpc>
              <a:spcPct val="90000"/>
            </a:lnSpc>
            <a:spcBef>
              <a:spcPct val="0"/>
            </a:spcBef>
            <a:spcAft>
              <a:spcPct val="15000"/>
            </a:spcAft>
            <a:buChar char="••"/>
          </a:pPr>
          <a:r>
            <a:rPr lang="en-US" sz="1200" kern="1200" dirty="0" smtClean="0"/>
            <a:t>Region 3: BSHS Verification year</a:t>
          </a:r>
          <a:endParaRPr lang="en-US" sz="1200" kern="1200" dirty="0"/>
        </a:p>
        <a:p>
          <a:pPr marL="57150" lvl="1" indent="-57150" algn="l" defTabSz="222250">
            <a:lnSpc>
              <a:spcPct val="90000"/>
            </a:lnSpc>
            <a:spcBef>
              <a:spcPct val="0"/>
            </a:spcBef>
            <a:spcAft>
              <a:spcPct val="15000"/>
            </a:spcAft>
            <a:buChar char="••"/>
          </a:pPr>
          <a:endParaRPr lang="en-US" sz="500" kern="1200" dirty="0"/>
        </a:p>
        <a:p>
          <a:pPr lvl="0" algn="l" defTabSz="622300">
            <a:lnSpc>
              <a:spcPct val="90000"/>
            </a:lnSpc>
            <a:spcBef>
              <a:spcPct val="0"/>
            </a:spcBef>
            <a:spcAft>
              <a:spcPct val="35000"/>
            </a:spcAft>
          </a:pPr>
          <a:r>
            <a:rPr lang="en-US" sz="1400" b="1" kern="1200" dirty="0" smtClean="0"/>
            <a:t>2015-2016+</a:t>
          </a:r>
          <a:endParaRPr lang="en-US" sz="1400" b="1" kern="1200" dirty="0"/>
        </a:p>
        <a:p>
          <a:pPr marL="114300" lvl="1" indent="-114300" algn="l" defTabSz="533400">
            <a:lnSpc>
              <a:spcPct val="90000"/>
            </a:lnSpc>
            <a:spcBef>
              <a:spcPct val="0"/>
            </a:spcBef>
            <a:spcAft>
              <a:spcPct val="15000"/>
            </a:spcAft>
            <a:buChar char="••"/>
          </a:pPr>
          <a:r>
            <a:rPr lang="en-US" sz="1200" kern="1200" dirty="0" smtClean="0"/>
            <a:t>Region 2: HHS offers IB DP</a:t>
          </a:r>
          <a:endParaRPr lang="en-US" sz="1200" kern="1200" dirty="0"/>
        </a:p>
        <a:p>
          <a:pPr marL="114300" lvl="1" indent="-114300" algn="l" defTabSz="533400">
            <a:lnSpc>
              <a:spcPct val="90000"/>
            </a:lnSpc>
            <a:spcBef>
              <a:spcPct val="0"/>
            </a:spcBef>
            <a:spcAft>
              <a:spcPct val="15000"/>
            </a:spcAft>
            <a:buChar char="••"/>
          </a:pPr>
          <a:r>
            <a:rPr lang="en-US" sz="1200" kern="1200" dirty="0" smtClean="0"/>
            <a:t>Region 3: BSHS Authorized; offers IB DP</a:t>
          </a:r>
          <a:endParaRPr lang="en-US" sz="1200" kern="1200" dirty="0"/>
        </a:p>
      </dsp:txBody>
      <dsp:txXfrm>
        <a:off x="1374557" y="1549794"/>
        <a:ext cx="5315406" cy="4634309"/>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399E265-25FF-426F-8B0E-177318AF61B3}" type="datetimeFigureOut">
              <a:rPr lang="en-US" smtClean="0"/>
              <a:pPr/>
              <a:t>7/30/2013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CB39769-AF8B-4FDA-A501-3ED7A40BABBB}" type="slidenum">
              <a:rPr lang="en-US" smtClean="0"/>
              <a:pPr/>
              <a:t>‹#›</a:t>
            </a:fld>
            <a:endParaRPr lang="en-US"/>
          </a:p>
        </p:txBody>
      </p:sp>
    </p:spTree>
    <p:extLst>
      <p:ext uri="{BB962C8B-B14F-4D97-AF65-F5344CB8AC3E}">
        <p14:creationId xmlns="" xmlns:p14="http://schemas.microsoft.com/office/powerpoint/2010/main" val="768942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CB39769-AF8B-4FDA-A501-3ED7A40BABBB}"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140825E-4A15-4D39-8176-1F07E904CB30}" type="datetimeFigureOut">
              <a:rPr lang="en-US" smtClean="0"/>
              <a:pPr/>
              <a:t>7/30/2013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3E4AAA4-6363-4581-962D-1ACCC2D600C5}"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40825E-4A15-4D39-8176-1F07E904CB30}" type="datetimeFigureOut">
              <a:rPr lang="en-US" smtClean="0"/>
              <a:pPr/>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40825E-4A15-4D39-8176-1F07E904CB30}" type="datetimeFigureOut">
              <a:rPr lang="en-US" smtClean="0"/>
              <a:pPr/>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140825E-4A15-4D39-8176-1F07E904CB30}" type="datetimeFigureOut">
              <a:rPr lang="en-US" smtClean="0"/>
              <a:pPr/>
              <a:t>7/30/2013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pPr/>
              <a:t>7/30/2013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3E4AAA4-6363-4581-962D-1ACCC2D600C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140825E-4A15-4D39-8176-1F07E904CB30}" type="datetimeFigureOut">
              <a:rPr lang="en-US" smtClean="0"/>
              <a:pPr/>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140825E-4A15-4D39-8176-1F07E904CB30}" type="datetimeFigureOut">
              <a:rPr lang="en-US" smtClean="0"/>
              <a:pPr/>
              <a:t>7/30/2013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140825E-4A15-4D39-8176-1F07E904CB30}" type="datetimeFigureOut">
              <a:rPr lang="en-US" smtClean="0"/>
              <a:pPr/>
              <a:t>7/30/2013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40825E-4A15-4D39-8176-1F07E904CB30}" type="datetimeFigureOut">
              <a:rPr lang="en-US" smtClean="0"/>
              <a:pPr/>
              <a:t>7/30/2013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pPr/>
              <a:t>7/30/2013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pPr/>
              <a:t>7/30/2013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3E4AAA4-6363-4581-962D-1ACCC2D600C5}"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140825E-4A15-4D39-8176-1F07E904CB30}" type="datetimeFigureOut">
              <a:rPr lang="en-US" smtClean="0"/>
              <a:pPr/>
              <a:t>7/30/2013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3E4AAA4-6363-4581-962D-1ACCC2D600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iming>
    <p:tnLst>
      <p:par>
        <p:cTn id="1" dur="indefinite" restart="never" nodeType="tmRoot"/>
      </p:par>
    </p:tn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r>
              <a:rPr lang="en-US" sz="2800" i="1" smtClean="0"/>
              <a:t>Strategic Plan</a:t>
            </a:r>
          </a:p>
          <a:p>
            <a:pPr algn="r"/>
            <a:r>
              <a:rPr lang="en-US" sz="2800" i="1" smtClean="0"/>
              <a:t>Fostering Uncommon Excellence</a:t>
            </a:r>
          </a:p>
          <a:p>
            <a:pPr algn="r"/>
            <a:r>
              <a:rPr lang="en-US" sz="2800" smtClean="0"/>
              <a:t>2013-2018</a:t>
            </a:r>
            <a:endParaRPr lang="en-US" sz="28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normAutofit fontScale="90000"/>
          </a:bodyPr>
          <a:lstStyle/>
          <a:p>
            <a:pPr algn="r"/>
            <a:r>
              <a:rPr lang="en-US" dirty="0" smtClean="0"/>
              <a:t/>
            </a:r>
            <a:br>
              <a:rPr lang="en-US" dirty="0" smtClean="0"/>
            </a:br>
            <a:endParaRPr lang="en-US" dirty="0"/>
          </a:p>
        </p:txBody>
      </p:sp>
      <p:sp>
        <p:nvSpPr>
          <p:cNvPr id="5" name="Text Placeholder 4"/>
          <p:cNvSpPr>
            <a:spLocks noGrp="1"/>
          </p:cNvSpPr>
          <p:nvPr>
            <p:ph type="body" idx="1"/>
          </p:nvPr>
        </p:nvSpPr>
        <p:spPr/>
        <p:txBody>
          <a:bodyPr>
            <a:normAutofit/>
          </a:bodyPr>
          <a:lstStyle/>
          <a:p>
            <a:r>
              <a:rPr lang="en-US" sz="4400" dirty="0" smtClean="0"/>
              <a:t>                               Theory of Practice</a:t>
            </a:r>
            <a:endParaRPr lang="en-US" sz="44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smtClean="0"/>
              <a:t>Theory of Practice  </a:t>
            </a:r>
            <a:r>
              <a:rPr lang="en-US" sz="1400" dirty="0" smtClean="0"/>
              <a:t/>
            </a:r>
            <a:br>
              <a:rPr lang="en-US" sz="1400" dirty="0" smtClean="0"/>
            </a:br>
            <a:r>
              <a:rPr lang="en-US" sz="1400" dirty="0" smtClean="0"/>
              <a:t>A theory of practice is a broad approach toward completing an objective or solving a problem.  A theory of practice is not a course of action, but instead acts as a conceptual organizer to move an institution toward results.</a:t>
            </a:r>
            <a:endParaRPr lang="en-US" sz="1400" dirty="0"/>
          </a:p>
        </p:txBody>
      </p:sp>
      <p:pic>
        <p:nvPicPr>
          <p:cNvPr id="3" name="Picture 2"/>
          <p:cNvPicPr/>
          <p:nvPr/>
        </p:nvPicPr>
        <p:blipFill>
          <a:blip r:embed="rId2" cstate="print"/>
          <a:srcRect/>
          <a:stretch>
            <a:fillRect/>
          </a:stretch>
        </p:blipFill>
        <p:spPr bwMode="auto">
          <a:xfrm>
            <a:off x="1294410" y="1425388"/>
            <a:ext cx="6652905" cy="4833258"/>
          </a:xfrm>
          <a:prstGeom prst="rect">
            <a:avLst/>
          </a:prstGeom>
          <a:noFill/>
          <a:ln w="9525">
            <a:noFill/>
            <a:miter lim="800000"/>
            <a:headEnd/>
            <a:tailEnd/>
          </a:ln>
        </p:spPr>
      </p:pic>
      <p:pic>
        <p:nvPicPr>
          <p:cNvPr id="5" name="Picture 4" descr="MCPS_LOGO_FINAL copy.jpg"/>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8122722" y="5759531"/>
            <a:ext cx="771896" cy="71978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
            <a:ext cx="7772400" cy="1068779"/>
          </a:xfrm>
        </p:spPr>
        <p:txBody>
          <a:bodyPr>
            <a:normAutofit fontScale="90000"/>
          </a:bodyPr>
          <a:lstStyle/>
          <a:p>
            <a:pPr algn="ctr"/>
            <a:r>
              <a:rPr lang="en-US" sz="3200" b="1" dirty="0" smtClean="0"/>
              <a:t>The MCPS Theory of Practice: </a:t>
            </a:r>
            <a:br>
              <a:rPr lang="en-US" sz="3200" b="1" dirty="0" smtClean="0"/>
            </a:br>
            <a:endParaRPr lang="en-US" sz="3200" b="1" dirty="0"/>
          </a:p>
        </p:txBody>
      </p:sp>
      <p:sp>
        <p:nvSpPr>
          <p:cNvPr id="3" name="Content Placeholder 2"/>
          <p:cNvSpPr>
            <a:spLocks noGrp="1"/>
          </p:cNvSpPr>
          <p:nvPr>
            <p:ph sz="quarter" idx="1"/>
          </p:nvPr>
        </p:nvSpPr>
        <p:spPr>
          <a:xfrm>
            <a:off x="914400" y="819397"/>
            <a:ext cx="3749040" cy="5200403"/>
          </a:xfrm>
        </p:spPr>
        <p:txBody>
          <a:bodyPr>
            <a:noAutofit/>
          </a:bodyPr>
          <a:lstStyle/>
          <a:p>
            <a:pPr>
              <a:buNone/>
            </a:pPr>
            <a:r>
              <a:rPr lang="en-US" sz="1400" b="1" u="sng" dirty="0" smtClean="0"/>
              <a:t>Human Resources and Talent Development </a:t>
            </a:r>
            <a:r>
              <a:rPr lang="en-US" sz="1400" dirty="0" smtClean="0"/>
              <a:t>provides the highest quality staff necessary to achieve desired results for all students.  These resources include recruitment, assurance of staff qualifications, development, supervision and evaluation and retention. Further, Human Resources supports staff through training on factors such as Title IX and 504 as well as collaborating with certified and classified union representatives.</a:t>
            </a:r>
          </a:p>
          <a:p>
            <a:pPr>
              <a:buNone/>
            </a:pPr>
            <a:endParaRPr lang="en-US" sz="1400" dirty="0" smtClean="0"/>
          </a:p>
          <a:p>
            <a:pPr>
              <a:buNone/>
            </a:pPr>
            <a:r>
              <a:rPr lang="en-US" sz="1400" b="1" u="sng" dirty="0" smtClean="0"/>
              <a:t>Teaching and Learning</a:t>
            </a:r>
            <a:r>
              <a:rPr lang="en-US" sz="1400" b="1" dirty="0" smtClean="0"/>
              <a:t> </a:t>
            </a:r>
            <a:r>
              <a:rPr lang="en-US" sz="1400" dirty="0" smtClean="0"/>
              <a:t>empowers the organization through the alignment of professional development, curriculum development, the school improvement process, and use of data to become a professional learning community focused on a shared vision of continuous improvement and a mission of achievement and graduation for all students.  These resources include a well developed curriculum and instructional strategies focused on student achievement and personal growth along with developing the means to assess and report that achievement.</a:t>
            </a:r>
            <a:endParaRPr lang="en-US" sz="1400" dirty="0"/>
          </a:p>
        </p:txBody>
      </p:sp>
      <p:sp>
        <p:nvSpPr>
          <p:cNvPr id="4" name="Content Placeholder 3"/>
          <p:cNvSpPr>
            <a:spLocks noGrp="1"/>
          </p:cNvSpPr>
          <p:nvPr>
            <p:ph sz="quarter" idx="2"/>
          </p:nvPr>
        </p:nvSpPr>
        <p:spPr>
          <a:xfrm>
            <a:off x="4933950" y="819397"/>
            <a:ext cx="3749040" cy="5200403"/>
          </a:xfrm>
        </p:spPr>
        <p:txBody>
          <a:bodyPr>
            <a:normAutofit lnSpcReduction="10000"/>
          </a:bodyPr>
          <a:lstStyle/>
          <a:p>
            <a:pPr>
              <a:buNone/>
            </a:pPr>
            <a:r>
              <a:rPr lang="en-US" sz="1400" b="1" u="sng" dirty="0" smtClean="0"/>
              <a:t>Communication and Technology </a:t>
            </a:r>
            <a:r>
              <a:rPr lang="en-US" sz="1400" dirty="0" smtClean="0"/>
              <a:t>is based on a broad array of effective strategies, including a variety of media and technology, provides constant communication to all stakeholders concerning the mission, vision and goals of the strategic plan.  This includes, but is not limited to, communication among the Board, the community and staff.  Provides and manages the technological resources necessary to support the educational mission of the school district.  Leverages technology resources to provide the needed technology to enhance the educational process.</a:t>
            </a:r>
          </a:p>
          <a:p>
            <a:pPr>
              <a:buNone/>
            </a:pPr>
            <a:r>
              <a:rPr lang="en-US" sz="1400" b="1" u="sng" dirty="0" smtClean="0"/>
              <a:t>Business, Operations and Safety/Security  </a:t>
            </a:r>
            <a:r>
              <a:rPr lang="en-US" sz="1400" dirty="0" smtClean="0"/>
              <a:t>projects, secures and manages the financial and business resources of the district necessary to achieve the strategic plan.  They use data about student enrollment and demographic changes to effectively plan for the future.  Operations and facilities services provide clean, well designed and maintained learning environments as well as healthy, well developed food services.  Safety and security provides a safe, orderly and secure environment that uses data to monitor and address situations as they arise.</a:t>
            </a:r>
            <a:endParaRPr lang="en-US" sz="1400" u="sng"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158347" y="5807033"/>
            <a:ext cx="724395" cy="67227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normAutofit fontScale="90000"/>
          </a:bodyPr>
          <a:lstStyle/>
          <a:p>
            <a:pPr algn="r"/>
            <a:r>
              <a:rPr lang="en-US" dirty="0" smtClean="0"/>
              <a:t/>
            </a:r>
            <a:br>
              <a:rPr lang="en-US" dirty="0" smtClean="0"/>
            </a:br>
            <a:endParaRPr lang="en-US" dirty="0"/>
          </a:p>
        </p:txBody>
      </p:sp>
      <p:sp>
        <p:nvSpPr>
          <p:cNvPr id="3" name="Text Placeholder 2"/>
          <p:cNvSpPr>
            <a:spLocks noGrp="1"/>
          </p:cNvSpPr>
          <p:nvPr>
            <p:ph type="body" idx="1"/>
          </p:nvPr>
        </p:nvSpPr>
        <p:spPr>
          <a:xfrm>
            <a:off x="190005" y="2615111"/>
            <a:ext cx="8708571" cy="1531916"/>
          </a:xfrm>
        </p:spPr>
        <p:txBody>
          <a:bodyPr>
            <a:normAutofit/>
          </a:bodyPr>
          <a:lstStyle/>
          <a:p>
            <a:pPr algn="r"/>
            <a:r>
              <a:rPr lang="en-US" sz="4400" i="1" dirty="0" smtClean="0"/>
              <a:t>The Hedgehog Concept</a:t>
            </a:r>
          </a:p>
          <a:p>
            <a:pPr algn="r"/>
            <a:r>
              <a:rPr lang="en-US" sz="2400" i="1" dirty="0" smtClean="0"/>
              <a:t>Jim Collins, </a:t>
            </a:r>
            <a:r>
              <a:rPr lang="en-US" sz="2400" i="1" u="sng" dirty="0" smtClean="0"/>
              <a:t>Good to Great</a:t>
            </a:r>
            <a:r>
              <a:rPr lang="en-US" sz="4400" i="1" dirty="0" smtClean="0"/>
              <a:t> </a:t>
            </a:r>
          </a:p>
          <a:p>
            <a:pPr algn="r"/>
            <a:endParaRPr lang="en-US" sz="4400" i="1" dirty="0" smtClean="0"/>
          </a:p>
          <a:p>
            <a:pPr algn="r"/>
            <a:endParaRPr lang="en-US" sz="4400" dirty="0" smtClean="0"/>
          </a:p>
          <a:p>
            <a:pPr algn="r"/>
            <a:endParaRPr lang="en-US" sz="44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Hedgehog Concept</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sz="2400" dirty="0" smtClean="0"/>
              <a:t>A Hedgehog Concept, derived from the writings of Jim Collins’ </a:t>
            </a:r>
            <a:r>
              <a:rPr lang="en-US" sz="2400" i="1" u="sng" dirty="0" smtClean="0"/>
              <a:t>Good to Great</a:t>
            </a:r>
            <a:r>
              <a:rPr lang="en-US" sz="2400" dirty="0" smtClean="0"/>
              <a:t> , refers to an organization’s belief of what it can be the best in the world at accomplishing and what it is most passionate about. </a:t>
            </a:r>
          </a:p>
          <a:p>
            <a:pPr>
              <a:buNone/>
            </a:pPr>
            <a:endParaRPr lang="en-US" sz="2400" dirty="0" smtClean="0"/>
          </a:p>
          <a:p>
            <a:pPr>
              <a:buNone/>
            </a:pPr>
            <a:r>
              <a:rPr lang="en-US" sz="2400" dirty="0" smtClean="0"/>
              <a:t>Our Hedgehog Concept, what we are most passionate about, is academic success and graduation for all students with the skills, abilities and dispositions required for success in the rapidly changing 21</a:t>
            </a:r>
            <a:r>
              <a:rPr lang="en-US" sz="2400" baseline="30000" dirty="0" smtClean="0"/>
              <a:t>st</a:t>
            </a:r>
            <a:r>
              <a:rPr lang="en-US" sz="2400" dirty="0" smtClean="0"/>
              <a:t> century world. </a:t>
            </a:r>
          </a:p>
          <a:p>
            <a:pPr>
              <a:buNone/>
            </a:pPr>
            <a:endParaRPr lang="en-US" sz="2400" dirty="0"/>
          </a:p>
        </p:txBody>
      </p:sp>
      <p:sp>
        <p:nvSpPr>
          <p:cNvPr id="4" name="Content Placeholder 3"/>
          <p:cNvSpPr>
            <a:spLocks noGrp="1"/>
          </p:cNvSpPr>
          <p:nvPr>
            <p:ph sz="quarter" idx="2"/>
          </p:nvPr>
        </p:nvSpPr>
        <p:spPr>
          <a:xfrm>
            <a:off x="4933950" y="1223158"/>
            <a:ext cx="3749040" cy="4796642"/>
          </a:xfrm>
        </p:spPr>
        <p:txBody>
          <a:bodyPr>
            <a:noAutofit/>
          </a:bodyPr>
          <a:lstStyle/>
          <a:p>
            <a:pPr>
              <a:buNone/>
            </a:pPr>
            <a:r>
              <a:rPr lang="en-US" sz="1500" dirty="0" smtClean="0"/>
              <a:t>The goal of the 21</a:t>
            </a:r>
            <a:r>
              <a:rPr lang="en-US" sz="1500" baseline="30000" dirty="0" smtClean="0"/>
              <a:t>st</a:t>
            </a:r>
            <a:r>
              <a:rPr lang="en-US" sz="1500" dirty="0" smtClean="0"/>
              <a:t> Century Model of Education is to change the ways in which teaching and learning are structured in MCPS so they more accurately reflect the globalization and technological advances of the 21</a:t>
            </a:r>
            <a:r>
              <a:rPr lang="en-US" sz="1500" baseline="30000" dirty="0" smtClean="0"/>
              <a:t>st</a:t>
            </a:r>
            <a:r>
              <a:rPr lang="en-US" sz="1500" dirty="0" smtClean="0"/>
              <a:t> century as well as ensure the engagement and success of all students.</a:t>
            </a:r>
          </a:p>
          <a:p>
            <a:pPr>
              <a:buNone/>
            </a:pPr>
            <a:r>
              <a:rPr lang="en-US" sz="1500" dirty="0" smtClean="0"/>
              <a:t>We seek to build a model of education based on known issues, recognizing that in the future educational institutions must remain much more nimble and flexible to rapidly respond to developments in society, as well as the needs of students. The Model of Education is made up of six elements that are very complex and will require multiple years to establish in the educational culture.  </a:t>
            </a:r>
          </a:p>
          <a:p>
            <a:pPr>
              <a:buNone/>
            </a:pPr>
            <a:r>
              <a:rPr lang="en-US" sz="1500" b="1" dirty="0" smtClean="0"/>
              <a:t>The 21</a:t>
            </a:r>
            <a:r>
              <a:rPr lang="en-US" sz="1500" b="1" baseline="30000" dirty="0" smtClean="0"/>
              <a:t>st</a:t>
            </a:r>
            <a:r>
              <a:rPr lang="en-US" sz="1500" b="1" dirty="0" smtClean="0"/>
              <a:t> Century Model of Education answers the question:  </a:t>
            </a:r>
            <a:r>
              <a:rPr lang="en-US" sz="1500" b="1" i="1" dirty="0" smtClean="0"/>
              <a:t>How might MCPS create a 21</a:t>
            </a:r>
            <a:r>
              <a:rPr lang="en-US" sz="1500" b="1" i="1" baseline="30000" dirty="0" smtClean="0"/>
              <a:t>st</a:t>
            </a:r>
            <a:r>
              <a:rPr lang="en-US" sz="1500" b="1" i="1" dirty="0" smtClean="0"/>
              <a:t> century learning experience for students that provides for suitable opportunities upon graduation.</a:t>
            </a:r>
            <a:endParaRPr lang="en-US" sz="1500" b="1"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normAutofit fontScale="90000"/>
          </a:bodyPr>
          <a:lstStyle/>
          <a:p>
            <a:pPr algn="r"/>
            <a:r>
              <a:rPr lang="en-US" dirty="0" smtClean="0"/>
              <a:t/>
            </a:r>
            <a:br>
              <a:rPr lang="en-US" dirty="0" smtClean="0"/>
            </a:br>
            <a:endParaRPr lang="en-US" dirty="0"/>
          </a:p>
        </p:txBody>
      </p:sp>
      <p:sp>
        <p:nvSpPr>
          <p:cNvPr id="3" name="Text Placeholder 2"/>
          <p:cNvSpPr>
            <a:spLocks noGrp="1"/>
          </p:cNvSpPr>
          <p:nvPr>
            <p:ph type="body" idx="1"/>
          </p:nvPr>
        </p:nvSpPr>
        <p:spPr>
          <a:xfrm>
            <a:off x="154379" y="2778828"/>
            <a:ext cx="8708571" cy="1531916"/>
          </a:xfrm>
        </p:spPr>
        <p:txBody>
          <a:bodyPr>
            <a:normAutofit/>
          </a:bodyPr>
          <a:lstStyle/>
          <a:p>
            <a:pPr algn="r"/>
            <a:r>
              <a:rPr lang="en-US" sz="4400" i="1" dirty="0" smtClean="0"/>
              <a:t>The 21</a:t>
            </a:r>
            <a:r>
              <a:rPr lang="en-US" sz="4400" i="1" baseline="30000" dirty="0" smtClean="0"/>
              <a:t>st</a:t>
            </a:r>
            <a:r>
              <a:rPr lang="en-US" sz="4400" i="1" dirty="0" smtClean="0"/>
              <a:t> Century Model of Change</a:t>
            </a:r>
          </a:p>
          <a:p>
            <a:pPr algn="r"/>
            <a:r>
              <a:rPr lang="en-US" i="1" dirty="0" smtClean="0"/>
              <a:t>A Framework for Education in the 21</a:t>
            </a:r>
            <a:r>
              <a:rPr lang="en-US" i="1" baseline="30000" dirty="0" smtClean="0"/>
              <a:t>st</a:t>
            </a:r>
            <a:r>
              <a:rPr lang="en-US" i="1" dirty="0" smtClean="0"/>
              <a:t> Century</a:t>
            </a:r>
            <a:r>
              <a:rPr lang="en-US" sz="4400" i="1" dirty="0" smtClean="0"/>
              <a:t> </a:t>
            </a:r>
          </a:p>
          <a:p>
            <a:pPr algn="r"/>
            <a:endParaRPr lang="en-US" sz="4400" i="1" dirty="0" smtClean="0"/>
          </a:p>
          <a:p>
            <a:pPr algn="r"/>
            <a:endParaRPr lang="en-US" sz="4400" dirty="0" smtClean="0"/>
          </a:p>
          <a:p>
            <a:pPr algn="r"/>
            <a:endParaRPr lang="en-US" sz="44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Increase Student Engagement</a:t>
            </a:r>
            <a:endParaRPr lang="en-US" dirty="0"/>
          </a:p>
        </p:txBody>
      </p:sp>
      <p:sp>
        <p:nvSpPr>
          <p:cNvPr id="3" name="Content Placeholder 2"/>
          <p:cNvSpPr>
            <a:spLocks noGrp="1"/>
          </p:cNvSpPr>
          <p:nvPr>
            <p:ph sz="quarter" idx="1"/>
          </p:nvPr>
        </p:nvSpPr>
        <p:spPr/>
        <p:txBody>
          <a:bodyPr>
            <a:normAutofit/>
          </a:bodyPr>
          <a:lstStyle/>
          <a:p>
            <a:pPr>
              <a:buNone/>
            </a:pPr>
            <a:r>
              <a:rPr lang="en-US" sz="1800" dirty="0" smtClean="0"/>
              <a:t>In the 21</a:t>
            </a:r>
            <a:r>
              <a:rPr lang="en-US" sz="1800" baseline="30000" dirty="0" smtClean="0"/>
              <a:t>st</a:t>
            </a:r>
            <a:r>
              <a:rPr lang="en-US" sz="1800" dirty="0" smtClean="0"/>
              <a:t> Century, students must feel connected to their learning and be engaged with projects and problems relevant to their world.  Students need to see how their academic work applies to their future careers and experience opportunities to be active citizens and leaders in their communities.</a:t>
            </a:r>
          </a:p>
          <a:p>
            <a:pPr>
              <a:buNone/>
            </a:pPr>
            <a:r>
              <a:rPr lang="en-US" sz="1800" dirty="0" smtClean="0"/>
              <a:t>Change Element Goal:  Educators in every school will connect learning to the real world through authentic and innovative experiences to increase student engagement, motivation, and investment in their learning.</a:t>
            </a:r>
          </a:p>
          <a:p>
            <a:pPr>
              <a:buNone/>
            </a:pPr>
            <a:endParaRPr lang="en-US" sz="1400" dirty="0"/>
          </a:p>
        </p:txBody>
      </p:sp>
      <p:sp>
        <p:nvSpPr>
          <p:cNvPr id="4" name="Content Placeholder 3"/>
          <p:cNvSpPr>
            <a:spLocks noGrp="1"/>
          </p:cNvSpPr>
          <p:nvPr>
            <p:ph sz="quarter" idx="2"/>
          </p:nvPr>
        </p:nvSpPr>
        <p:spPr/>
        <p:txBody>
          <a:bodyPr>
            <a:noAutofit/>
          </a:bodyPr>
          <a:lstStyle/>
          <a:p>
            <a:pPr>
              <a:buNone/>
            </a:pPr>
            <a:r>
              <a:rPr lang="en-US" sz="1800" dirty="0" smtClean="0"/>
              <a:t>Recommended Actions:</a:t>
            </a:r>
          </a:p>
          <a:p>
            <a:pPr marL="342900" indent="-342900">
              <a:buFont typeface="+mj-lt"/>
              <a:buAutoNum type="arabicPeriod"/>
            </a:pPr>
            <a:r>
              <a:rPr lang="en-US" sz="1800" dirty="0" smtClean="0"/>
              <a:t>Teachers need to understand and value the importance of student engagement and connectedness.</a:t>
            </a:r>
          </a:p>
          <a:p>
            <a:pPr marL="342900" indent="-342900">
              <a:buFont typeface="+mj-lt"/>
              <a:buAutoNum type="arabicPeriod"/>
            </a:pPr>
            <a:r>
              <a:rPr lang="en-US" sz="1800" dirty="0" smtClean="0"/>
              <a:t>Students are surveyed for sense of connectedness and teachers use the results to examine practice.</a:t>
            </a:r>
          </a:p>
          <a:p>
            <a:pPr marL="342900" indent="-342900">
              <a:buFont typeface="+mj-lt"/>
              <a:buAutoNum type="arabicPeriod"/>
            </a:pPr>
            <a:r>
              <a:rPr lang="en-US" sz="1800" dirty="0" smtClean="0"/>
              <a:t>Engage students through increases in authentic activities such as project based learning.</a:t>
            </a:r>
          </a:p>
          <a:p>
            <a:pPr marL="342900" indent="-342900">
              <a:buFont typeface="+mj-lt"/>
              <a:buAutoNum type="arabicPeriod"/>
            </a:pPr>
            <a:r>
              <a:rPr lang="en-US" sz="1800" dirty="0" smtClean="0"/>
              <a:t>Identify and deploy a hub for collecting, sharing and accessing best practices across the district.</a:t>
            </a:r>
            <a:endParaRPr lang="en-US" sz="18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 Learning Environments</a:t>
            </a:r>
            <a:endParaRPr lang="en-US" dirty="0"/>
          </a:p>
        </p:txBody>
      </p:sp>
      <p:sp>
        <p:nvSpPr>
          <p:cNvPr id="3" name="Content Placeholder 2"/>
          <p:cNvSpPr>
            <a:spLocks noGrp="1"/>
          </p:cNvSpPr>
          <p:nvPr>
            <p:ph sz="quarter" idx="1"/>
          </p:nvPr>
        </p:nvSpPr>
        <p:spPr/>
        <p:txBody>
          <a:bodyPr>
            <a:noAutofit/>
          </a:bodyPr>
          <a:lstStyle/>
          <a:p>
            <a:pPr>
              <a:buNone/>
            </a:pPr>
            <a:r>
              <a:rPr lang="en-US" sz="1600" dirty="0" smtClean="0"/>
              <a:t>Improving existing learning environments is a significant part of an overall effort to increase student engagement and achievement.  Students need experiences that reflect the worlds of postsecondary education, work, and citizenship in which they will grow and develop through their lifetime.  At present, students are often engaged in short class periods that </a:t>
            </a:r>
            <a:r>
              <a:rPr lang="en-US" sz="1600" dirty="0" err="1" smtClean="0"/>
              <a:t>artifically</a:t>
            </a:r>
            <a:r>
              <a:rPr lang="en-US" sz="1600" dirty="0" smtClean="0"/>
              <a:t> segment related subject areas, do not foster collaboration with peers or outside expertise, and disable students’ access to technology.</a:t>
            </a:r>
          </a:p>
          <a:p>
            <a:pPr>
              <a:buNone/>
            </a:pPr>
            <a:r>
              <a:rPr lang="en-US" sz="1600" dirty="0" smtClean="0"/>
              <a:t>Change Element Goal:  Transform the concept of “school” from a physical place bounded by rigid walls and schedules to a dynamic learning environment supported through emerging technologies, flexible planning and scheduling, repurposed facilities, and community collaboration.</a:t>
            </a:r>
            <a:endParaRPr lang="en-US" sz="1600" dirty="0"/>
          </a:p>
        </p:txBody>
      </p:sp>
      <p:sp>
        <p:nvSpPr>
          <p:cNvPr id="4" name="Content Placeholder 3"/>
          <p:cNvSpPr>
            <a:spLocks noGrp="1"/>
          </p:cNvSpPr>
          <p:nvPr>
            <p:ph sz="quarter" idx="2"/>
          </p:nvPr>
        </p:nvSpPr>
        <p:spPr/>
        <p:txBody>
          <a:bodyPr>
            <a:normAutofit/>
          </a:bodyPr>
          <a:lstStyle/>
          <a:p>
            <a:pPr>
              <a:buNone/>
            </a:pPr>
            <a:r>
              <a:rPr lang="en-US" sz="1400" dirty="0" smtClean="0"/>
              <a:t>Recommended Actions:</a:t>
            </a:r>
          </a:p>
          <a:p>
            <a:pPr marL="342900" indent="-342900">
              <a:buFont typeface="+mj-lt"/>
              <a:buAutoNum type="arabicPeriod"/>
            </a:pPr>
            <a:r>
              <a:rPr lang="en-US" sz="1600" dirty="0" smtClean="0"/>
              <a:t>Create agile learning environments that are readily adaptable to support a wide range of learning styles, groupings, and activities.</a:t>
            </a:r>
          </a:p>
          <a:p>
            <a:pPr marL="342900" indent="-342900">
              <a:buFont typeface="+mj-lt"/>
              <a:buAutoNum type="arabicPeriod"/>
            </a:pPr>
            <a:r>
              <a:rPr lang="en-US" sz="1600" dirty="0" smtClean="0"/>
              <a:t>Develop learning environments that expand beyond the traditional classroom walls and strengthen community connections.</a:t>
            </a:r>
          </a:p>
          <a:p>
            <a:pPr marL="342900" indent="-342900">
              <a:buFont typeface="+mj-lt"/>
              <a:buAutoNum type="arabicPeriod"/>
            </a:pPr>
            <a:r>
              <a:rPr lang="en-US" sz="1600" dirty="0" smtClean="0"/>
              <a:t>Establish commonalities in schedules for all schools to promote greater flexibility for students.</a:t>
            </a:r>
          </a:p>
          <a:p>
            <a:pPr marL="342900" indent="-342900">
              <a:buFont typeface="+mj-lt"/>
              <a:buAutoNum type="arabicPeriod"/>
            </a:pPr>
            <a:r>
              <a:rPr lang="en-US" sz="1600" dirty="0" smtClean="0"/>
              <a:t>Incorporate green and sustainable practices that conserve natural and financial resources in schools’ operations and instructional methods.</a:t>
            </a:r>
            <a:endParaRPr lang="en-US" sz="16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747657"/>
            <a:ext cx="724805" cy="73165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Early Innovators</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sz="1800" dirty="0" smtClean="0"/>
              <a:t>Innovation begins with state of the art practices.  It requires an instructional design perspective that moves the focus in the classroom from traditional “content” to high expectations for all students in areas that are most interesting and relevant to the world in which they live.  Early innovators take creative risks in an effort to explore practices beyond the familiar.  They recognize the value of experimenting, learning from successes and failures, and collaborating with others.  Early innovators of the 21</a:t>
            </a:r>
            <a:r>
              <a:rPr lang="en-US" sz="1800" baseline="30000" dirty="0" smtClean="0"/>
              <a:t>st</a:t>
            </a:r>
            <a:r>
              <a:rPr lang="en-US" sz="1800" dirty="0" smtClean="0"/>
              <a:t> century model are catalysts for creativity, experimentation, and collaboration.</a:t>
            </a:r>
          </a:p>
          <a:p>
            <a:pPr>
              <a:buNone/>
            </a:pPr>
            <a:r>
              <a:rPr lang="en-US" sz="1800" dirty="0" smtClean="0"/>
              <a:t>Change Element Goal:  Provide opportunities and support for early innovators to identify, develop, and demonstrate 21</a:t>
            </a:r>
            <a:r>
              <a:rPr lang="en-US" sz="1800" baseline="30000" dirty="0" smtClean="0"/>
              <a:t>st</a:t>
            </a:r>
            <a:r>
              <a:rPr lang="en-US" sz="1800" dirty="0" smtClean="0"/>
              <a:t> century practices that emphasize authentic learning experiences and increase student engagement</a:t>
            </a:r>
            <a:r>
              <a:rPr lang="en-US" sz="1200" dirty="0" smtClean="0"/>
              <a:t>.</a:t>
            </a:r>
            <a:endParaRPr lang="en-US" sz="1200" dirty="0"/>
          </a:p>
        </p:txBody>
      </p:sp>
      <p:sp>
        <p:nvSpPr>
          <p:cNvPr id="4" name="Content Placeholder 3"/>
          <p:cNvSpPr>
            <a:spLocks noGrp="1"/>
          </p:cNvSpPr>
          <p:nvPr>
            <p:ph sz="quarter" idx="2"/>
          </p:nvPr>
        </p:nvSpPr>
        <p:spPr/>
        <p:txBody>
          <a:bodyPr>
            <a:normAutofit fontScale="92500" lnSpcReduction="20000"/>
          </a:bodyPr>
          <a:lstStyle/>
          <a:p>
            <a:pPr>
              <a:buNone/>
            </a:pPr>
            <a:r>
              <a:rPr lang="en-US" sz="1800" dirty="0" smtClean="0"/>
              <a:t>Recommended Actions:</a:t>
            </a:r>
          </a:p>
          <a:p>
            <a:pPr marL="342900" indent="-342900">
              <a:buFont typeface="+mj-lt"/>
              <a:buAutoNum type="arabicPeriod"/>
            </a:pPr>
            <a:r>
              <a:rPr lang="en-US" sz="1800" dirty="0" smtClean="0"/>
              <a:t>Identify and support innovation sites and projects.</a:t>
            </a:r>
          </a:p>
          <a:p>
            <a:pPr marL="342900" indent="-342900">
              <a:buFont typeface="+mj-lt"/>
              <a:buAutoNum type="arabicPeriod"/>
            </a:pPr>
            <a:r>
              <a:rPr lang="en-US" sz="1800" dirty="0" smtClean="0"/>
              <a:t>Increase access to technologies for instructional purposes.</a:t>
            </a:r>
          </a:p>
          <a:p>
            <a:pPr marL="342900" indent="-342900">
              <a:buFont typeface="+mj-lt"/>
              <a:buAutoNum type="arabicPeriod"/>
            </a:pPr>
            <a:r>
              <a:rPr lang="en-US" sz="1800" dirty="0" smtClean="0"/>
              <a:t>Create the MCPS 21</a:t>
            </a:r>
            <a:r>
              <a:rPr lang="en-US" sz="1800" baseline="30000" dirty="0" smtClean="0"/>
              <a:t>st</a:t>
            </a:r>
            <a:r>
              <a:rPr lang="en-US" sz="1800" dirty="0" smtClean="0"/>
              <a:t> Century Innovator Conference.</a:t>
            </a:r>
            <a:endParaRPr lang="en-US" sz="18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Personalize Professional Growth</a:t>
            </a:r>
            <a:endParaRPr lang="en-US" dirty="0"/>
          </a:p>
        </p:txBody>
      </p:sp>
      <p:sp>
        <p:nvSpPr>
          <p:cNvPr id="3" name="Content Placeholder 2"/>
          <p:cNvSpPr>
            <a:spLocks noGrp="1"/>
          </p:cNvSpPr>
          <p:nvPr>
            <p:ph sz="quarter" idx="1"/>
          </p:nvPr>
        </p:nvSpPr>
        <p:spPr/>
        <p:txBody>
          <a:bodyPr>
            <a:noAutofit/>
          </a:bodyPr>
          <a:lstStyle/>
          <a:p>
            <a:pPr>
              <a:buNone/>
            </a:pPr>
            <a:r>
              <a:rPr lang="en-US" sz="1600" dirty="0" smtClean="0"/>
              <a:t>Professional learning is both an individualized and social process of identifying meaning, shaping understandings, transforming practices, and sharing inspiration.  Professional learning also helps craft a culture of tinkering, sharing, hacking, remixing, and collaborating that drives craftsmanship and ingenuity as a model for students and peers.</a:t>
            </a:r>
          </a:p>
          <a:p>
            <a:pPr>
              <a:buNone/>
            </a:pPr>
            <a:r>
              <a:rPr lang="en-US" sz="1600" dirty="0" smtClean="0"/>
              <a:t>Change Element Goal:  MCPS will foster and model a culture of dynamic learning and continuous growth that embraces change with an emphasis on teaching practices that support authentic learning experiences and assessments.  The District will support professional learning that provides teachers flexibility to build professional goals related to their areas of interest and needs, in alignment with MCPS goals and initiatives.</a:t>
            </a:r>
          </a:p>
        </p:txBody>
      </p:sp>
      <p:sp>
        <p:nvSpPr>
          <p:cNvPr id="4" name="Content Placeholder 3"/>
          <p:cNvSpPr>
            <a:spLocks noGrp="1"/>
          </p:cNvSpPr>
          <p:nvPr>
            <p:ph sz="quarter" idx="2"/>
          </p:nvPr>
        </p:nvSpPr>
        <p:spPr/>
        <p:txBody>
          <a:bodyPr>
            <a:normAutofit/>
          </a:bodyPr>
          <a:lstStyle/>
          <a:p>
            <a:pPr>
              <a:buNone/>
            </a:pPr>
            <a:r>
              <a:rPr lang="en-US" sz="1600" dirty="0" smtClean="0"/>
              <a:t>Recommended Actions:</a:t>
            </a:r>
          </a:p>
          <a:p>
            <a:pPr marL="342900" indent="-342900">
              <a:buFont typeface="+mj-lt"/>
              <a:buAutoNum type="arabicPeriod"/>
            </a:pPr>
            <a:r>
              <a:rPr lang="en-US" sz="1600" dirty="0" smtClean="0"/>
              <a:t>Staff will take responsibility for and develop personalized professional growth plans that incorporate 21</a:t>
            </a:r>
            <a:r>
              <a:rPr lang="en-US" sz="1600" baseline="30000" dirty="0" smtClean="0"/>
              <a:t>st</a:t>
            </a:r>
            <a:r>
              <a:rPr lang="en-US" sz="1600" dirty="0" smtClean="0"/>
              <a:t> century instructional strategies.</a:t>
            </a:r>
          </a:p>
          <a:p>
            <a:pPr marL="342900" indent="-342900">
              <a:buFont typeface="+mj-lt"/>
              <a:buAutoNum type="arabicPeriod"/>
            </a:pPr>
            <a:r>
              <a:rPr lang="en-US" sz="1600" dirty="0" smtClean="0"/>
              <a:t>The District and MEA will collaborate to develop criteria and a rubric for the six educator standards that can be used for reflection and self-assessment, as well as a basis for refining professional goals.</a:t>
            </a:r>
          </a:p>
          <a:p>
            <a:pPr marL="342900" indent="-342900">
              <a:buFont typeface="+mj-lt"/>
              <a:buAutoNum type="arabicPeriod"/>
            </a:pPr>
            <a:r>
              <a:rPr lang="en-US" sz="1600" dirty="0" smtClean="0"/>
              <a:t>Develop learning opportunities that meet individual needs, identified through professional growth goals, and that also support District initiatives.</a:t>
            </a:r>
            <a:endParaRPr lang="en-US" sz="16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866410"/>
            <a:ext cx="724805" cy="77189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911861"/>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503222"/>
            <a:ext cx="8708571" cy="2976092"/>
          </a:xfrm>
        </p:spPr>
        <p:txBody>
          <a:bodyPr>
            <a:normAutofit/>
          </a:bodyPr>
          <a:lstStyle/>
          <a:p>
            <a:pPr algn="r"/>
            <a:r>
              <a:rPr lang="en-US" sz="2800" i="1" dirty="0" smtClean="0"/>
              <a:t>Board of Trustees 2013-14</a:t>
            </a:r>
          </a:p>
          <a:p>
            <a:pPr algn="r"/>
            <a:r>
              <a:rPr lang="en-US" sz="1200" b="1" dirty="0" smtClean="0"/>
              <a:t>Joe Knapp, Chair </a:t>
            </a:r>
          </a:p>
          <a:p>
            <a:pPr algn="r"/>
            <a:r>
              <a:rPr lang="en-US" sz="1200" b="1" dirty="0" smtClean="0"/>
              <a:t>Mike Smith, Vice-Chair</a:t>
            </a:r>
          </a:p>
          <a:p>
            <a:pPr algn="r"/>
            <a:r>
              <a:rPr lang="en-US" sz="1200" b="1" dirty="0" smtClean="0"/>
              <a:t>Marcia Holland, Vice-Chair</a:t>
            </a:r>
          </a:p>
          <a:p>
            <a:pPr algn="r"/>
            <a:r>
              <a:rPr lang="en-US" sz="1200" b="1" dirty="0" smtClean="0"/>
              <a:t>Michael Beers, Rose Dickson, Debbie Dupree, Diane </a:t>
            </a:r>
            <a:r>
              <a:rPr lang="en-US" sz="1200" b="1" dirty="0" err="1" smtClean="0"/>
              <a:t>Lorenzen</a:t>
            </a:r>
            <a:r>
              <a:rPr lang="en-US" sz="1200" b="1" dirty="0" smtClean="0"/>
              <a:t>, Jim Sadler, Julie Tompkins, Ann Wake, Shelly Wills</a:t>
            </a:r>
          </a:p>
          <a:p>
            <a:pPr algn="r"/>
            <a:endParaRPr lang="en-US" sz="14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170223" y="5783283"/>
            <a:ext cx="555127" cy="696030"/>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Enhance Communications</a:t>
            </a:r>
            <a:endParaRPr lang="en-US" dirty="0"/>
          </a:p>
        </p:txBody>
      </p:sp>
      <p:sp>
        <p:nvSpPr>
          <p:cNvPr id="3" name="Content Placeholder 2"/>
          <p:cNvSpPr>
            <a:spLocks noGrp="1"/>
          </p:cNvSpPr>
          <p:nvPr>
            <p:ph sz="quarter" idx="1"/>
          </p:nvPr>
        </p:nvSpPr>
        <p:spPr/>
        <p:txBody>
          <a:bodyPr>
            <a:normAutofit/>
          </a:bodyPr>
          <a:lstStyle/>
          <a:p>
            <a:pPr>
              <a:buNone/>
            </a:pPr>
            <a:r>
              <a:rPr lang="en-US" sz="1800" dirty="0" smtClean="0"/>
              <a:t>The world we live in compels us to be better communicators.  In order to succeed and thrive we must be more collaborative in our overall representation of our work as individuals, schools, and the district.</a:t>
            </a:r>
          </a:p>
          <a:p>
            <a:pPr>
              <a:buNone/>
            </a:pPr>
            <a:r>
              <a:rPr lang="en-US" sz="1800" dirty="0" smtClean="0"/>
              <a:t>Change Element Goal:  MCPS will develop, launch and evaluate communication tools that foster transparent conversation in support of our learners, educators, parents, and community members.</a:t>
            </a:r>
            <a:endParaRPr lang="en-US" sz="1800" dirty="0"/>
          </a:p>
        </p:txBody>
      </p:sp>
      <p:sp>
        <p:nvSpPr>
          <p:cNvPr id="4" name="Content Placeholder 3"/>
          <p:cNvSpPr>
            <a:spLocks noGrp="1"/>
          </p:cNvSpPr>
          <p:nvPr>
            <p:ph sz="quarter" idx="2"/>
          </p:nvPr>
        </p:nvSpPr>
        <p:spPr/>
        <p:txBody>
          <a:bodyPr>
            <a:noAutofit/>
          </a:bodyPr>
          <a:lstStyle/>
          <a:p>
            <a:pPr>
              <a:buNone/>
            </a:pPr>
            <a:r>
              <a:rPr lang="en-US" sz="1800" dirty="0" smtClean="0"/>
              <a:t>Recommended Actions:</a:t>
            </a:r>
          </a:p>
          <a:p>
            <a:pPr marL="342900" indent="-342900">
              <a:buFont typeface="+mj-lt"/>
              <a:buAutoNum type="arabicPeriod"/>
            </a:pPr>
            <a:r>
              <a:rPr lang="en-US" sz="1800" dirty="0" smtClean="0"/>
              <a:t>Review existing communication strategies to ensure they are engaging, meaningful, and support the goals of the 21</a:t>
            </a:r>
            <a:r>
              <a:rPr lang="en-US" sz="1800" baseline="30000" dirty="0" smtClean="0"/>
              <a:t>st</a:t>
            </a:r>
            <a:r>
              <a:rPr lang="en-US" sz="1800" dirty="0" smtClean="0"/>
              <a:t> century model.</a:t>
            </a:r>
          </a:p>
          <a:p>
            <a:pPr marL="342900" indent="-342900">
              <a:buFont typeface="+mj-lt"/>
              <a:buAutoNum type="arabicPeriod"/>
            </a:pPr>
            <a:r>
              <a:rPr lang="en-US" sz="1800" dirty="0" smtClean="0"/>
              <a:t>Develop district and building communication plans that identify both traditional and non-traditional (more innovative) strategies for communications, such as social media.</a:t>
            </a:r>
          </a:p>
          <a:p>
            <a:pPr marL="342900" indent="-342900">
              <a:buFont typeface="+mj-lt"/>
              <a:buAutoNum type="arabicPeriod"/>
            </a:pPr>
            <a:r>
              <a:rPr lang="en-US" sz="1800" dirty="0" smtClean="0"/>
              <a:t>Develop the infrastructure necessary to support the use of innovative communication tools.</a:t>
            </a:r>
          </a:p>
          <a:p>
            <a:pPr marL="342900" indent="-342900">
              <a:buFont typeface="+mj-lt"/>
              <a:buAutoNum type="arabicPeriod"/>
            </a:pPr>
            <a:r>
              <a:rPr lang="en-US" sz="1800" dirty="0" smtClean="0"/>
              <a:t>Engage with community-based organizations to ensure that messaging related to shared initiatives is aligned.</a:t>
            </a:r>
            <a:endParaRPr lang="en-US" sz="18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356261" y="5596147"/>
            <a:ext cx="795645" cy="88316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Collaborate to Make Decisions</a:t>
            </a:r>
            <a:endParaRPr lang="en-US" dirty="0"/>
          </a:p>
        </p:txBody>
      </p:sp>
      <p:sp>
        <p:nvSpPr>
          <p:cNvPr id="3" name="Content Placeholder 2"/>
          <p:cNvSpPr>
            <a:spLocks noGrp="1"/>
          </p:cNvSpPr>
          <p:nvPr>
            <p:ph sz="quarter" idx="1"/>
          </p:nvPr>
        </p:nvSpPr>
        <p:spPr/>
        <p:txBody>
          <a:bodyPr>
            <a:noAutofit/>
          </a:bodyPr>
          <a:lstStyle/>
          <a:p>
            <a:pPr>
              <a:buNone/>
            </a:pPr>
            <a:r>
              <a:rPr lang="en-US" sz="1600" dirty="0" smtClean="0"/>
              <a:t>Collaboration within the learning community yields more creative and supported approaches to “innovating” throughout the education system.  When assisting and supporting one another, members of the learning community are able to identify solutions for complex problems.  Moreover, collaboration provides opportunities to enable all staff to become leaders.</a:t>
            </a:r>
          </a:p>
          <a:p>
            <a:pPr>
              <a:buNone/>
            </a:pPr>
            <a:r>
              <a:rPr lang="en-US" sz="1600" dirty="0" smtClean="0"/>
              <a:t>Change Element Goal:  All levels of the organization and community stakeholders are empowered to engage in  a collaborative, timely, and efficient approach to decision making that fosters flexibility, transparency, and innovation.</a:t>
            </a:r>
            <a:endParaRPr lang="en-US" sz="1600" dirty="0"/>
          </a:p>
        </p:txBody>
      </p:sp>
      <p:sp>
        <p:nvSpPr>
          <p:cNvPr id="4" name="Content Placeholder 3"/>
          <p:cNvSpPr>
            <a:spLocks noGrp="1"/>
          </p:cNvSpPr>
          <p:nvPr>
            <p:ph sz="quarter" idx="2"/>
          </p:nvPr>
        </p:nvSpPr>
        <p:spPr/>
        <p:txBody>
          <a:bodyPr>
            <a:normAutofit/>
          </a:bodyPr>
          <a:lstStyle/>
          <a:p>
            <a:pPr>
              <a:buNone/>
            </a:pPr>
            <a:r>
              <a:rPr lang="en-US" sz="1600" dirty="0" smtClean="0"/>
              <a:t>Recommended Actions:</a:t>
            </a:r>
          </a:p>
          <a:p>
            <a:pPr marL="342900" indent="-342900">
              <a:buFont typeface="+mj-lt"/>
              <a:buAutoNum type="arabicPeriod"/>
            </a:pPr>
            <a:r>
              <a:rPr lang="en-US" sz="1600" dirty="0" smtClean="0"/>
              <a:t>Identify structures to support change, 21</a:t>
            </a:r>
            <a:r>
              <a:rPr lang="en-US" sz="1600" baseline="30000" dirty="0" smtClean="0"/>
              <a:t>st</a:t>
            </a:r>
            <a:r>
              <a:rPr lang="en-US" sz="1600" dirty="0" smtClean="0"/>
              <a:t> century model change elements, and next right steps for each school.</a:t>
            </a:r>
          </a:p>
          <a:p>
            <a:pPr marL="342900" indent="-342900">
              <a:buFont typeface="+mj-lt"/>
              <a:buAutoNum type="arabicPeriod"/>
            </a:pPr>
            <a:r>
              <a:rPr lang="en-US" sz="1600" dirty="0" smtClean="0"/>
              <a:t>Adopt and adapt collaboration models that enhance individual and group decision-making.</a:t>
            </a:r>
          </a:p>
          <a:p>
            <a:pPr marL="342900" indent="-342900">
              <a:buFont typeface="+mj-lt"/>
              <a:buAutoNum type="arabicPeriod"/>
            </a:pPr>
            <a:r>
              <a:rPr lang="en-US" sz="1600" dirty="0" smtClean="0"/>
              <a:t>Develop and refine organizational processes and procedures, including creative ways to say “yes,” by realigning non-instructional systems to be more inclusive, innovative and supportive of the district goals and the 21</a:t>
            </a:r>
            <a:r>
              <a:rPr lang="en-US" sz="1600" baseline="30000" dirty="0" smtClean="0"/>
              <a:t>st</a:t>
            </a:r>
            <a:r>
              <a:rPr lang="en-US" sz="1600" dirty="0" smtClean="0"/>
              <a:t> century model.</a:t>
            </a:r>
          </a:p>
          <a:p>
            <a:pPr marL="342900" indent="-342900">
              <a:buFont typeface="+mj-lt"/>
              <a:buAutoNum type="arabicPeriod"/>
            </a:pPr>
            <a:r>
              <a:rPr lang="en-US" sz="1600" dirty="0" smtClean="0"/>
              <a:t>Build mechanisms for community partners to work with individuals, schools and/or the district.</a:t>
            </a:r>
          </a:p>
          <a:p>
            <a:pPr marL="342900" indent="-342900">
              <a:buFont typeface="+mj-lt"/>
              <a:buAutoNum type="arabicPeriod"/>
            </a:pPr>
            <a:endParaRPr lang="en-US" sz="16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344385" y="5596147"/>
            <a:ext cx="855023" cy="88316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12894"/>
          </a:xfrm>
        </p:spPr>
        <p:txBody>
          <a:bodyPr>
            <a:normAutofit/>
          </a:bodyPr>
          <a:lstStyle/>
          <a:p>
            <a:r>
              <a:rPr lang="en-US" sz="3600" dirty="0" smtClean="0"/>
              <a:t>Student Outcomes</a:t>
            </a:r>
            <a:endParaRPr lang="en-US" sz="3600" dirty="0"/>
          </a:p>
        </p:txBody>
      </p:sp>
      <p:sp>
        <p:nvSpPr>
          <p:cNvPr id="3" name="Content Placeholder 2"/>
          <p:cNvSpPr>
            <a:spLocks noGrp="1"/>
          </p:cNvSpPr>
          <p:nvPr>
            <p:ph sz="quarter" idx="1"/>
          </p:nvPr>
        </p:nvSpPr>
        <p:spPr>
          <a:xfrm>
            <a:off x="914400" y="1187532"/>
            <a:ext cx="3749040" cy="4832268"/>
          </a:xfrm>
        </p:spPr>
        <p:txBody>
          <a:bodyPr>
            <a:noAutofit/>
          </a:bodyPr>
          <a:lstStyle/>
          <a:p>
            <a:pPr>
              <a:buNone/>
            </a:pPr>
            <a:r>
              <a:rPr lang="en-US" sz="1600" b="1" u="sng" dirty="0" smtClean="0"/>
              <a:t>Lifelong Learning Skills </a:t>
            </a:r>
            <a:r>
              <a:rPr lang="en-US" sz="1600" dirty="0" smtClean="0"/>
              <a:t>are delineated as the ability to ask questions, think creatively and critically and communicate effectively in an effort to develop new solutions, while working both collaboratively and independently.  In order to be successful in demonstrating lifelong learning skills, students are called upon to continually take initiative and to pursue a course o9f frequent self-assessment and improvement.</a:t>
            </a:r>
          </a:p>
          <a:p>
            <a:pPr>
              <a:buNone/>
            </a:pPr>
            <a:r>
              <a:rPr lang="en-US" sz="1600" b="1" u="sng" dirty="0" smtClean="0"/>
              <a:t>Conceptual Knowledge </a:t>
            </a:r>
            <a:r>
              <a:rPr lang="en-US" sz="1600" dirty="0" smtClean="0"/>
              <a:t>refers to the basic content knowledge and processes that provide students with a foundation to engage with other content areas, make connections between disparate subjects, and respond to new situations with the appropriate mix of inquiry, creativity, and knowledge.  Technology, inquiry, and projects should facilitate the development of this knowledge base.</a:t>
            </a:r>
            <a:endParaRPr lang="en-US" sz="1600" dirty="0"/>
          </a:p>
        </p:txBody>
      </p:sp>
      <p:sp>
        <p:nvSpPr>
          <p:cNvPr id="4" name="Content Placeholder 3"/>
          <p:cNvSpPr>
            <a:spLocks noGrp="1"/>
          </p:cNvSpPr>
          <p:nvPr>
            <p:ph sz="quarter" idx="2"/>
          </p:nvPr>
        </p:nvSpPr>
        <p:spPr>
          <a:xfrm>
            <a:off x="4933950" y="1187532"/>
            <a:ext cx="3749040" cy="4832268"/>
          </a:xfrm>
        </p:spPr>
        <p:txBody>
          <a:bodyPr>
            <a:noAutofit/>
          </a:bodyPr>
          <a:lstStyle/>
          <a:p>
            <a:pPr>
              <a:buNone/>
            </a:pPr>
            <a:r>
              <a:rPr lang="en-US" sz="1600" b="1" u="sng" dirty="0" smtClean="0"/>
              <a:t>Community and Citizenship </a:t>
            </a:r>
            <a:r>
              <a:rPr lang="en-US" sz="1600" dirty="0" smtClean="0"/>
              <a:t>outline experiences that facilitate the development of a participatory population, including community service learning projects, research and discussion related to issues that are multifaceted in nature, and opportunities to both give and receive constructive feedback.  Also outlined are the characteristics that constitute an active citizenry, including understanding of global issues, recognizing diverse values, and identifying the ethical issues inherent in decision.</a:t>
            </a:r>
          </a:p>
          <a:p>
            <a:pPr>
              <a:buNone/>
            </a:pPr>
            <a:r>
              <a:rPr lang="en-US" sz="1600" b="1" u="sng" dirty="0" smtClean="0"/>
              <a:t>Career Development </a:t>
            </a:r>
            <a:r>
              <a:rPr lang="en-US" sz="1600" dirty="0" smtClean="0"/>
              <a:t>conveys the skills that are required in the world of work and those experiences that enable students to both develop and showcase these competencies.  These experiences include internships, professionally mentored projects, and assessments.</a:t>
            </a:r>
            <a:endParaRPr lang="en-US" sz="1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84146"/>
          </a:xfrm>
        </p:spPr>
        <p:txBody>
          <a:bodyPr>
            <a:normAutofit fontScale="90000"/>
          </a:bodyPr>
          <a:lstStyle/>
          <a:p>
            <a:r>
              <a:rPr lang="en-US" sz="2800" dirty="0" smtClean="0"/>
              <a:t>The 4 Cs:  Expectations for Student Learning and Instructor Facilitation</a:t>
            </a:r>
            <a:endParaRPr lang="en-US" sz="2800" dirty="0"/>
          </a:p>
        </p:txBody>
      </p:sp>
      <p:sp>
        <p:nvSpPr>
          <p:cNvPr id="3" name="Content Placeholder 2"/>
          <p:cNvSpPr>
            <a:spLocks noGrp="1"/>
          </p:cNvSpPr>
          <p:nvPr>
            <p:ph sz="quarter" idx="1"/>
          </p:nvPr>
        </p:nvSpPr>
        <p:spPr>
          <a:xfrm>
            <a:off x="779462" y="1258784"/>
            <a:ext cx="3657600" cy="4789591"/>
          </a:xfrm>
        </p:spPr>
        <p:txBody>
          <a:bodyPr>
            <a:noAutofit/>
          </a:bodyPr>
          <a:lstStyle/>
          <a:p>
            <a:pPr>
              <a:buNone/>
            </a:pPr>
            <a:r>
              <a:rPr lang="en-US" sz="1400" b="1" u="sng" dirty="0" smtClean="0"/>
              <a:t>Creativity and Innovation</a:t>
            </a:r>
            <a:r>
              <a:rPr lang="en-US" sz="1400" b="1" dirty="0" smtClean="0"/>
              <a:t> </a:t>
            </a:r>
            <a:r>
              <a:rPr lang="en-US" sz="1400" dirty="0" smtClean="0"/>
              <a:t>reference student’ need to think divergently, make connections, engage in risk-taking (to support the completion of tasks that have not been clearly delineated), and learn from mistakes in a productive manner.  Teachers are called on to create the conditions that facilitate creative and innovate behavior, which include entrusting students with their learning to a greater extent, asking open-ended questions to foster discussion, and measuring learning through authentic assessments.</a:t>
            </a:r>
          </a:p>
          <a:p>
            <a:pPr>
              <a:buNone/>
            </a:pPr>
            <a:r>
              <a:rPr lang="en-US" sz="1400" b="1" u="sng" dirty="0" smtClean="0"/>
              <a:t>Critical Thinking and Problem Solving</a:t>
            </a:r>
            <a:r>
              <a:rPr lang="en-US" sz="1400" b="1" dirty="0" smtClean="0"/>
              <a:t> </a:t>
            </a:r>
            <a:r>
              <a:rPr lang="en-US" sz="1400" dirty="0" smtClean="0"/>
              <a:t>include the ability to ask questions, examine multiple perspectives and sources, and apply current skill sets in the development of strategies that are formulated to overcome challenges.  Teachers support the development of these competencies by exposing students to different viewpoints, providing them with the opportunities to engage in collaborative inquiry, and participating in exploratory discussions.</a:t>
            </a:r>
            <a:endParaRPr lang="en-US" sz="1400" u="sng" dirty="0"/>
          </a:p>
        </p:txBody>
      </p:sp>
      <p:sp>
        <p:nvSpPr>
          <p:cNvPr id="4" name="Content Placeholder 3"/>
          <p:cNvSpPr>
            <a:spLocks noGrp="1"/>
          </p:cNvSpPr>
          <p:nvPr>
            <p:ph sz="quarter" idx="2"/>
          </p:nvPr>
        </p:nvSpPr>
        <p:spPr>
          <a:xfrm>
            <a:off x="4688541" y="819398"/>
            <a:ext cx="3657600" cy="5228978"/>
          </a:xfrm>
        </p:spPr>
        <p:txBody>
          <a:bodyPr>
            <a:noAutofit/>
          </a:bodyPr>
          <a:lstStyle/>
          <a:p>
            <a:pPr>
              <a:buNone/>
            </a:pPr>
            <a:r>
              <a:rPr lang="en-US" sz="1400" b="1" u="sng" dirty="0" smtClean="0"/>
              <a:t>Communication</a:t>
            </a:r>
            <a:r>
              <a:rPr lang="en-US" sz="1400" dirty="0" smtClean="0"/>
              <a:t> delineates the need for students to be able to write, speak, and use media effectively and appropriately.  Being able to effectively communicate allows students to demonstrate their understanding, respond to particular requests, express ideas, and ask questions.  To foster the development of these skills and competencies, teachers should require writing in different contexts, promote small-group discourse, and use questions prominently within their lessons in order to encourage discussion.</a:t>
            </a:r>
          </a:p>
          <a:p>
            <a:pPr>
              <a:buNone/>
            </a:pPr>
            <a:r>
              <a:rPr lang="en-US" sz="1400" b="1" u="sng" dirty="0" smtClean="0"/>
              <a:t>Collaboration </a:t>
            </a:r>
            <a:r>
              <a:rPr lang="en-US" sz="1400" dirty="0" smtClean="0"/>
              <a:t> calls on students to work with one another in pairs, small groups, and large groups.  Working with others requires several distinct competencies which include:  committing oneself to task completion; recognizing group members as sources of knowledge and support for developing new skills; and, responding to the challenges and opportunities that result from working with peers with divergent views and opinions.  Teachers can provide students with the opportunities to develop these competencies by creating collaborative work spaces, encouraging students to take on atypical roles, and demonstrating that students are viewed as important sources of information.</a:t>
            </a:r>
            <a:endParaRPr lang="en-US" sz="1400" u="sng"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368135" y="5596147"/>
            <a:ext cx="617517" cy="883166"/>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t>					Beliefs</a:t>
            </a:r>
            <a:endParaRPr lang="en-US" sz="6600" dirty="0"/>
          </a:p>
        </p:txBody>
      </p:sp>
      <p:sp>
        <p:nvSpPr>
          <p:cNvPr id="3" name="Text Placeholder 2"/>
          <p:cNvSpPr>
            <a:spLocks noGrp="1"/>
          </p:cNvSpPr>
          <p:nvPr>
            <p:ph type="body" idx="1"/>
          </p:nvPr>
        </p:nvSpPr>
        <p:spPr>
          <a:xfrm>
            <a:off x="722313" y="1294410"/>
            <a:ext cx="7772400" cy="2591790"/>
          </a:xfrm>
        </p:spPr>
        <p:txBody>
          <a:bodyPr/>
          <a:lstStyle/>
          <a:p>
            <a:endParaRPr lang="en-US" dirty="0" smtClean="0"/>
          </a:p>
          <a:p>
            <a:r>
              <a:rPr lang="en-US" dirty="0" smtClean="0"/>
              <a:t>				</a:t>
            </a:r>
          </a:p>
          <a:p>
            <a:endParaRPr lang="en-US" dirty="0" smtClean="0"/>
          </a:p>
          <a:p>
            <a:r>
              <a:rPr lang="en-US" dirty="0" smtClean="0"/>
              <a:t>					</a:t>
            </a:r>
          </a:p>
          <a:p>
            <a:endParaRPr lang="en-US"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241475" y="320634"/>
            <a:ext cx="483875" cy="522514"/>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We Believe Strong Public Schools…</a:t>
            </a:r>
            <a:endParaRPr lang="en-US" sz="3600" dirty="0"/>
          </a:p>
        </p:txBody>
      </p:sp>
      <p:sp>
        <p:nvSpPr>
          <p:cNvPr id="3" name="Content Placeholder 2"/>
          <p:cNvSpPr>
            <a:spLocks noGrp="1"/>
          </p:cNvSpPr>
          <p:nvPr>
            <p:ph sz="quarter" idx="1"/>
          </p:nvPr>
        </p:nvSpPr>
        <p:spPr/>
        <p:txBody>
          <a:bodyPr>
            <a:noAutofit/>
          </a:bodyPr>
          <a:lstStyle/>
          <a:p>
            <a:pPr>
              <a:buNone/>
            </a:pPr>
            <a:r>
              <a:rPr lang="en-US" sz="1500" dirty="0" smtClean="0"/>
              <a:t>Develop and stimulate each student’s curiosity and creativity.   </a:t>
            </a:r>
          </a:p>
          <a:p>
            <a:pPr>
              <a:buNone/>
            </a:pPr>
            <a:r>
              <a:rPr lang="en-US" sz="1500" dirty="0" smtClean="0"/>
              <a:t>Address the “whole” child as he/she engages in learning through holistic education that leads to academic knowledge and competency; an appreciation for one’s broader community; a world view; and a life-long love for learning.</a:t>
            </a:r>
          </a:p>
          <a:p>
            <a:pPr>
              <a:buNone/>
            </a:pPr>
            <a:r>
              <a:rPr lang="en-US" sz="1500" dirty="0" smtClean="0"/>
              <a:t>Prepare students for life beyond high school.</a:t>
            </a:r>
          </a:p>
          <a:p>
            <a:pPr>
              <a:buNone/>
            </a:pPr>
            <a:r>
              <a:rPr lang="en-US" sz="1500" dirty="0" smtClean="0"/>
              <a:t>Are vital to a strong community and a vibrant democracy.</a:t>
            </a:r>
          </a:p>
          <a:p>
            <a:pPr>
              <a:buNone/>
            </a:pPr>
            <a:r>
              <a:rPr lang="en-US" sz="1500" dirty="0" smtClean="0"/>
              <a:t>Provide a unique place where people interact with others from different social and economic backgrounds. </a:t>
            </a:r>
          </a:p>
          <a:p>
            <a:pPr>
              <a:buNone/>
            </a:pPr>
            <a:r>
              <a:rPr lang="en-US" sz="1500" dirty="0" smtClean="0"/>
              <a:t>Value cultural, religious and ethnic differences in people building respect for diversity in our society.</a:t>
            </a:r>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7" y="5606792"/>
            <a:ext cx="724805" cy="883166"/>
          </a:xfrm>
          <a:prstGeom prst="rect">
            <a:avLst/>
          </a:prstGeom>
        </p:spPr>
      </p:pic>
      <p:sp>
        <p:nvSpPr>
          <p:cNvPr id="6" name="Content Placeholder 5"/>
          <p:cNvSpPr>
            <a:spLocks noGrp="1"/>
          </p:cNvSpPr>
          <p:nvPr>
            <p:ph sz="quarter" idx="2"/>
          </p:nvPr>
        </p:nvSpPr>
        <p:spPr/>
        <p:txBody>
          <a:bodyPr>
            <a:normAutofit/>
          </a:bodyPr>
          <a:lstStyle/>
          <a:p>
            <a:pPr>
              <a:buNone/>
            </a:pPr>
            <a:r>
              <a:rPr lang="en-US" sz="1500" dirty="0" smtClean="0"/>
              <a:t>Stimulate physical and emotional wellness as important, contributing factors to achieve the individual and collective goals of students and staff.</a:t>
            </a:r>
          </a:p>
          <a:p>
            <a:pPr>
              <a:buNone/>
            </a:pPr>
            <a:r>
              <a:rPr lang="en-US" sz="1500" dirty="0" smtClean="0"/>
              <a:t>Provide safe, motivating, innovative learning environments.</a:t>
            </a:r>
          </a:p>
          <a:p>
            <a:pPr>
              <a:buNone/>
            </a:pPr>
            <a:r>
              <a:rPr lang="en-US" sz="1500" dirty="0" smtClean="0"/>
              <a:t>Provide continuous development of their teachers and support staff.</a:t>
            </a:r>
          </a:p>
          <a:p>
            <a:pPr>
              <a:buNone/>
            </a:pPr>
            <a:r>
              <a:rPr lang="en-US" sz="1500" dirty="0" smtClean="0"/>
              <a:t>Have a responsibility to build community; develop partnership and cohesiveness in the community; and challenge the community to be everything it can be. </a:t>
            </a:r>
          </a:p>
          <a:p>
            <a:pPr>
              <a:buNone/>
            </a:pPr>
            <a:r>
              <a:rPr lang="en-US" sz="1500" dirty="0" smtClean="0"/>
              <a:t>Recognize the family as each child’s first teacher and, as children grow, understand the shared obligation to support continuous learning.</a:t>
            </a:r>
          </a:p>
          <a:p>
            <a:pPr>
              <a:buNone/>
            </a:pPr>
            <a:r>
              <a:rPr lang="en-US" sz="1500" dirty="0" smtClean="0"/>
              <a:t>Are accountable to the public for their performance.</a:t>
            </a:r>
          </a:p>
          <a:p>
            <a:pPr>
              <a:buNone/>
            </a:pPr>
            <a:endParaRPr lang="en-US" sz="1500" dirty="0" smtClean="0"/>
          </a:p>
          <a:p>
            <a:pPr>
              <a:buNone/>
            </a:pPr>
            <a:endParaRPr lang="en-US" sz="1500" dirty="0" smtClean="0"/>
          </a:p>
          <a:p>
            <a:pPr>
              <a:buNone/>
            </a:pPr>
            <a:endParaRPr lang="en-US" sz="1500"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36645"/>
          </a:xfrm>
        </p:spPr>
        <p:txBody>
          <a:bodyPr>
            <a:normAutofit fontScale="90000"/>
          </a:bodyPr>
          <a:lstStyle/>
          <a:p>
            <a:pPr algn="ctr"/>
            <a:r>
              <a:rPr lang="en-US" sz="3600" dirty="0" smtClean="0"/>
              <a:t/>
            </a:r>
            <a:br>
              <a:rPr lang="en-US" sz="3600" dirty="0" smtClean="0"/>
            </a:br>
            <a:r>
              <a:rPr lang="en-US" sz="3600" dirty="0" smtClean="0"/>
              <a:t/>
            </a:r>
            <a:br>
              <a:rPr lang="en-US" sz="3600" dirty="0" smtClean="0"/>
            </a:br>
            <a:r>
              <a:rPr lang="en-US" sz="3600" dirty="0" smtClean="0"/>
              <a:t>We Believe Strong Public Schools…</a:t>
            </a:r>
            <a:endParaRPr lang="en-US" sz="3600" dirty="0"/>
          </a:p>
        </p:txBody>
      </p:sp>
      <p:sp>
        <p:nvSpPr>
          <p:cNvPr id="3" name="Content Placeholder 2"/>
          <p:cNvSpPr>
            <a:spLocks noGrp="1"/>
          </p:cNvSpPr>
          <p:nvPr>
            <p:ph sz="quarter" idx="1"/>
          </p:nvPr>
        </p:nvSpPr>
        <p:spPr>
          <a:xfrm>
            <a:off x="914400" y="1211283"/>
            <a:ext cx="3749040" cy="4808517"/>
          </a:xfrm>
        </p:spPr>
        <p:txBody>
          <a:bodyPr>
            <a:noAutofit/>
          </a:bodyPr>
          <a:lstStyle/>
          <a:p>
            <a:pPr>
              <a:buNone/>
            </a:pPr>
            <a:r>
              <a:rPr lang="en-US" sz="1700" dirty="0" smtClean="0"/>
              <a:t>Realize high levels of learning for all students and adults by embedding the practices of professional learning communities into the culture of the district.</a:t>
            </a:r>
          </a:p>
          <a:p>
            <a:pPr>
              <a:buNone/>
            </a:pPr>
            <a:r>
              <a:rPr lang="en-US" sz="1700" dirty="0" smtClean="0"/>
              <a:t>Have a clear mission, shared vision, collective commitments to collaborate for learning improvement, and specific, measurable goals.</a:t>
            </a:r>
          </a:p>
          <a:p>
            <a:pPr>
              <a:buNone/>
            </a:pPr>
            <a:r>
              <a:rPr lang="en-US" sz="1700" dirty="0" smtClean="0"/>
              <a:t>Know that instructional competency and educational best practices are critical classroom factors in student success.</a:t>
            </a:r>
          </a:p>
          <a:p>
            <a:pPr>
              <a:buNone/>
            </a:pPr>
            <a:r>
              <a:rPr lang="en-US" sz="1700" dirty="0" smtClean="0"/>
              <a:t>Realize that all children, regardless of differences, deserve to be fully challenged and equipped to meet or exceed their potential.</a:t>
            </a:r>
          </a:p>
          <a:p>
            <a:pPr>
              <a:buNone/>
            </a:pPr>
            <a:r>
              <a:rPr lang="en-US" sz="1700" dirty="0" smtClean="0"/>
              <a:t>Employ the results of frequent formative assessments to provide the basis for effective educational adaptations that make it possible to meet each child’s educational needs</a:t>
            </a:r>
          </a:p>
        </p:txBody>
      </p:sp>
      <p:sp>
        <p:nvSpPr>
          <p:cNvPr id="4" name="Content Placeholder 3"/>
          <p:cNvSpPr>
            <a:spLocks noGrp="1"/>
          </p:cNvSpPr>
          <p:nvPr>
            <p:ph sz="quarter" idx="2"/>
          </p:nvPr>
        </p:nvSpPr>
        <p:spPr>
          <a:xfrm>
            <a:off x="4933950" y="1211283"/>
            <a:ext cx="3749040" cy="4808517"/>
          </a:xfrm>
        </p:spPr>
        <p:txBody>
          <a:bodyPr>
            <a:normAutofit lnSpcReduction="10000"/>
          </a:bodyPr>
          <a:lstStyle/>
          <a:p>
            <a:pPr>
              <a:buNone/>
            </a:pPr>
            <a:r>
              <a:rPr lang="en-US" sz="1700" dirty="0" smtClean="0"/>
              <a:t>Understand that a professional and supportive working environment is essential to success.</a:t>
            </a:r>
          </a:p>
          <a:p>
            <a:pPr>
              <a:buNone/>
            </a:pPr>
            <a:r>
              <a:rPr lang="en-US" sz="1700" dirty="0" smtClean="0"/>
              <a:t>Have effective leaders who listen carefully, anticipate future needs, work constantly to engage others in leadership opportunities to shape necessary changes, and are led by principles of personal humility and professional will.</a:t>
            </a:r>
          </a:p>
          <a:p>
            <a:pPr>
              <a:buNone/>
            </a:pPr>
            <a:r>
              <a:rPr lang="en-US" sz="1700" dirty="0" smtClean="0"/>
              <a:t>Have the right people in the correct positions, have courage to confront the brutal facts of their organization, are committed to a common purpose and possess the discipline to maintain a course toward that purpose.</a:t>
            </a:r>
          </a:p>
          <a:p>
            <a:pPr>
              <a:buNone/>
            </a:pPr>
            <a:r>
              <a:rPr lang="en-US" sz="1700" dirty="0" smtClean="0"/>
              <a:t>Skillfully use modern technology.</a:t>
            </a:r>
          </a:p>
          <a:p>
            <a:pPr>
              <a:buNone/>
            </a:pPr>
            <a:r>
              <a:rPr lang="en-US" sz="1700" dirty="0" smtClean="0"/>
              <a:t>Are fiscally responsible, always seeking more effective and efficient uses of resources. </a:t>
            </a:r>
          </a:p>
          <a:p>
            <a:pPr>
              <a:buNone/>
            </a:pPr>
            <a:endParaRPr lang="en-US" sz="1700" dirty="0" smtClean="0"/>
          </a:p>
          <a:p>
            <a:pPr>
              <a:buNone/>
            </a:pPr>
            <a:endParaRPr lang="en-US" sz="15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146473" y="5807033"/>
            <a:ext cx="578877" cy="672279"/>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242" y="2755075"/>
            <a:ext cx="7929108" cy="1140032"/>
          </a:xfrm>
        </p:spPr>
        <p:txBody>
          <a:bodyPr>
            <a:normAutofit fontScale="90000"/>
          </a:bodyPr>
          <a:lstStyle/>
          <a:p>
            <a:r>
              <a:rPr lang="en-US" dirty="0" smtClean="0"/>
              <a:t>MISSION, VISION, </a:t>
            </a:r>
            <a:br>
              <a:rPr lang="en-US" dirty="0" smtClean="0"/>
            </a:br>
            <a:r>
              <a:rPr lang="en-US" dirty="0" smtClean="0"/>
              <a:t>COMMITMENTS</a:t>
            </a:r>
            <a:endParaRPr lang="en-US" dirty="0"/>
          </a:p>
        </p:txBody>
      </p:sp>
      <p:sp>
        <p:nvSpPr>
          <p:cNvPr id="3" name="Text Placeholder 2"/>
          <p:cNvSpPr>
            <a:spLocks noGrp="1"/>
          </p:cNvSpPr>
          <p:nvPr>
            <p:ph type="body" idx="1"/>
          </p:nvPr>
        </p:nvSpPr>
        <p:spPr>
          <a:xfrm>
            <a:off x="16779" y="2755076"/>
            <a:ext cx="8708571" cy="1341911"/>
          </a:xfrm>
        </p:spPr>
        <p:txBody>
          <a:bodyPr>
            <a:normAutofit/>
          </a:bodyPr>
          <a:lstStyle/>
          <a:p>
            <a:pPr algn="r"/>
            <a:endParaRPr lang="en-US" sz="2800" i="1" dirty="0" smtClean="0"/>
          </a:p>
          <a:p>
            <a:pPr algn="r"/>
            <a:endParaRPr lang="en-US" sz="2800" i="1" dirty="0" smtClean="0"/>
          </a:p>
          <a:p>
            <a:pPr algn="r"/>
            <a:endParaRPr lang="en-US" sz="2800" i="1" dirty="0" smtClean="0"/>
          </a:p>
          <a:p>
            <a:pPr algn="r"/>
            <a:endParaRPr lang="en-US" sz="2800" dirty="0" smtClean="0"/>
          </a:p>
          <a:p>
            <a:pPr algn="r"/>
            <a:endParaRPr lang="en-US" sz="30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normAutofit fontScale="90000"/>
          </a:bodyPr>
          <a:lstStyle/>
          <a:p>
            <a:pPr algn="r"/>
            <a:r>
              <a:rPr lang="en-US" dirty="0" smtClean="0"/>
              <a:t>MISSION</a:t>
            </a:r>
            <a:endParaRPr lang="en-US" dirty="0"/>
          </a:p>
        </p:txBody>
      </p:sp>
      <p:sp>
        <p:nvSpPr>
          <p:cNvPr id="3" name="Text Placeholder 2"/>
          <p:cNvSpPr>
            <a:spLocks noGrp="1"/>
          </p:cNvSpPr>
          <p:nvPr>
            <p:ph type="body" idx="1"/>
          </p:nvPr>
        </p:nvSpPr>
        <p:spPr>
          <a:xfrm>
            <a:off x="0" y="3313216"/>
            <a:ext cx="8708571" cy="2137325"/>
          </a:xfrm>
        </p:spPr>
        <p:txBody>
          <a:bodyPr>
            <a:normAutofit fontScale="92500" lnSpcReduction="20000"/>
          </a:bodyPr>
          <a:lstStyle/>
          <a:p>
            <a:pPr algn="r"/>
            <a:endParaRPr lang="en-US" sz="2800" i="1" dirty="0" smtClean="0"/>
          </a:p>
          <a:p>
            <a:pPr algn="r"/>
            <a:r>
              <a:rPr lang="en-US" sz="3000" b="1" i="1" dirty="0" smtClean="0"/>
              <a:t>Our mission is to ensure that each student achieves his/her full potential.</a:t>
            </a:r>
          </a:p>
          <a:p>
            <a:pPr algn="r"/>
            <a:endParaRPr lang="en-US" sz="2800" b="1" dirty="0" smtClean="0"/>
          </a:p>
          <a:p>
            <a:pPr algn="r"/>
            <a:r>
              <a:rPr lang="en-US" sz="3000" b="1" i="1" dirty="0" smtClean="0"/>
              <a:t>Every Student, Every Day, Achievement for ALL!</a:t>
            </a:r>
            <a:endParaRPr lang="en-US" sz="3000" b="1"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078248"/>
            <a:ext cx="7929108" cy="721856"/>
          </a:xfrm>
        </p:spPr>
        <p:txBody>
          <a:bodyPr>
            <a:normAutofit fontScale="90000"/>
          </a:bodyPr>
          <a:lstStyle/>
          <a:p>
            <a:pPr algn="r"/>
            <a:r>
              <a:rPr lang="en-US" smtClean="0"/>
              <a:t>VISION</a:t>
            </a:r>
            <a:br>
              <a:rPr lang="en-US" smtClean="0"/>
            </a:br>
            <a:endParaRPr lang="en-US" dirty="0"/>
          </a:p>
        </p:txBody>
      </p:sp>
      <p:sp>
        <p:nvSpPr>
          <p:cNvPr id="3" name="Text Placeholder 2"/>
          <p:cNvSpPr>
            <a:spLocks noGrp="1"/>
          </p:cNvSpPr>
          <p:nvPr>
            <p:ph type="body" idx="1"/>
          </p:nvPr>
        </p:nvSpPr>
        <p:spPr>
          <a:xfrm>
            <a:off x="0" y="3313216"/>
            <a:ext cx="8708571" cy="2137325"/>
          </a:xfrm>
        </p:spPr>
        <p:txBody>
          <a:bodyPr>
            <a:normAutofit lnSpcReduction="10000"/>
          </a:bodyPr>
          <a:lstStyle/>
          <a:p>
            <a:pPr algn="r"/>
            <a:r>
              <a:rPr lang="en-US" sz="2400" b="1" i="1" dirty="0" smtClean="0"/>
              <a:t>We communicate; we collaborate; </a:t>
            </a:r>
          </a:p>
          <a:p>
            <a:pPr algn="r"/>
            <a:r>
              <a:rPr lang="en-US" sz="2400" b="1" i="1" dirty="0" smtClean="0"/>
              <a:t>we think critically; and we create.</a:t>
            </a:r>
          </a:p>
          <a:p>
            <a:pPr algn="r"/>
            <a:r>
              <a:rPr lang="en-US" sz="2400" b="1" i="1" dirty="0" smtClean="0"/>
              <a:t>We are Missoula County Public Schools—</a:t>
            </a:r>
          </a:p>
          <a:p>
            <a:pPr algn="r"/>
            <a:r>
              <a:rPr lang="en-US" sz="2400" b="1" i="1" dirty="0" smtClean="0"/>
              <a:t>educational leaders in a global society—fostering uncompromising excellence and empowering all learners.</a:t>
            </a:r>
          </a:p>
          <a:p>
            <a:pPr algn="r"/>
            <a:endParaRPr lang="en-US" sz="2800" i="1" dirty="0" smtClean="0"/>
          </a:p>
          <a:p>
            <a:pPr algn="r"/>
            <a:endParaRPr lang="en-US" sz="2800" dirty="0" smtClean="0"/>
          </a:p>
          <a:p>
            <a:pPr algn="r"/>
            <a:endParaRPr lang="en-US" sz="30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66899" y="593766"/>
            <a:ext cx="7754587" cy="1754326"/>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TextBox 3"/>
          <p:cNvSpPr txBox="1"/>
          <p:nvPr/>
        </p:nvSpPr>
        <p:spPr>
          <a:xfrm>
            <a:off x="866899" y="748144"/>
            <a:ext cx="7600207" cy="5724644"/>
          </a:xfrm>
          <a:prstGeom prst="rect">
            <a:avLst/>
          </a:prstGeom>
          <a:noFill/>
        </p:spPr>
        <p:txBody>
          <a:bodyPr wrap="square" rtlCol="0">
            <a:spAutoFit/>
          </a:bodyPr>
          <a:lstStyle/>
          <a:p>
            <a:pPr algn="ctr"/>
            <a:r>
              <a:rPr lang="en-US" b="1" dirty="0" smtClean="0"/>
              <a:t>Table of Conte</a:t>
            </a:r>
            <a:r>
              <a:rPr lang="en-US" dirty="0" smtClean="0"/>
              <a:t>nts</a:t>
            </a:r>
          </a:p>
          <a:p>
            <a:pPr algn="ctr"/>
            <a:endParaRPr lang="en-US" sz="1200" dirty="0" smtClean="0"/>
          </a:p>
          <a:p>
            <a:pPr algn="ctr"/>
            <a:r>
              <a:rPr lang="en-US" sz="1200" b="1" i="1" dirty="0" smtClean="0"/>
              <a:t>Message from Superintendent, Board Chair and Presidents of Certified and Classified Employee Unions</a:t>
            </a:r>
          </a:p>
          <a:p>
            <a:pPr algn="ctr"/>
            <a:endParaRPr lang="en-US" sz="1200" b="1" dirty="0" smtClean="0"/>
          </a:p>
          <a:p>
            <a:pPr algn="ctr"/>
            <a:r>
              <a:rPr lang="en-US" sz="1200" b="1" i="1" dirty="0" smtClean="0"/>
              <a:t>Missoula County Public Schools Board of Trustees</a:t>
            </a:r>
          </a:p>
          <a:p>
            <a:pPr algn="ctr"/>
            <a:endParaRPr lang="en-US" sz="1200" b="1" i="1" dirty="0" smtClean="0"/>
          </a:p>
          <a:p>
            <a:pPr algn="ctr"/>
            <a:r>
              <a:rPr lang="en-US" sz="1200" b="1" i="1" dirty="0" smtClean="0"/>
              <a:t>Becoming a Professional Learning Community</a:t>
            </a:r>
          </a:p>
          <a:p>
            <a:pPr algn="ctr"/>
            <a:endParaRPr lang="en-US" sz="1200" b="1" i="1" dirty="0" smtClean="0"/>
          </a:p>
          <a:p>
            <a:pPr algn="ctr"/>
            <a:r>
              <a:rPr lang="en-US" sz="1200" b="1" i="1" dirty="0" smtClean="0"/>
              <a:t>Theory of Practice,  Hedgehog Concept</a:t>
            </a:r>
          </a:p>
          <a:p>
            <a:pPr algn="ctr"/>
            <a:endParaRPr lang="en-US" sz="1200" b="1" dirty="0" smtClean="0"/>
          </a:p>
          <a:p>
            <a:pPr algn="ctr"/>
            <a:r>
              <a:rPr lang="en-US" sz="1200" b="1" i="1" dirty="0" smtClean="0"/>
              <a:t>21</a:t>
            </a:r>
            <a:r>
              <a:rPr lang="en-US" sz="1200" b="1" i="1" baseline="30000" dirty="0" smtClean="0"/>
              <a:t>st</a:t>
            </a:r>
            <a:r>
              <a:rPr lang="en-US" sz="1200" b="1" i="1" dirty="0" smtClean="0"/>
              <a:t> Century Model of Education</a:t>
            </a:r>
          </a:p>
          <a:p>
            <a:pPr lvl="5">
              <a:buFont typeface="Wingdings" pitchFamily="2" charset="2"/>
              <a:buChar char="§"/>
            </a:pPr>
            <a:r>
              <a:rPr lang="en-US" sz="1200" b="1" dirty="0" smtClean="0"/>
              <a:t>Elements of 21</a:t>
            </a:r>
            <a:r>
              <a:rPr lang="en-US" sz="1200" b="1" baseline="30000" dirty="0" smtClean="0"/>
              <a:t>st</a:t>
            </a:r>
            <a:r>
              <a:rPr lang="en-US" sz="1200" b="1" dirty="0" smtClean="0"/>
              <a:t> Century Model of Education</a:t>
            </a:r>
          </a:p>
          <a:p>
            <a:pPr lvl="5">
              <a:buFont typeface="Wingdings" pitchFamily="2" charset="2"/>
              <a:buChar char="§"/>
            </a:pPr>
            <a:r>
              <a:rPr lang="en-US" sz="1200" b="1" dirty="0" smtClean="0"/>
              <a:t>Student Outcomes in the 21</a:t>
            </a:r>
            <a:r>
              <a:rPr lang="en-US" sz="1200" b="1" baseline="30000" dirty="0" smtClean="0"/>
              <a:t>st</a:t>
            </a:r>
            <a:r>
              <a:rPr lang="en-US" sz="1200" b="1" dirty="0" smtClean="0"/>
              <a:t> Century Model of Education</a:t>
            </a:r>
          </a:p>
          <a:p>
            <a:pPr lvl="5">
              <a:buFont typeface="Wingdings" pitchFamily="2" charset="2"/>
              <a:buChar char="§"/>
            </a:pPr>
            <a:r>
              <a:rPr lang="en-US" sz="1200" b="1" dirty="0" smtClean="0"/>
              <a:t>Expectations for Student Learning and Instructor Facilitation</a:t>
            </a:r>
          </a:p>
          <a:p>
            <a:pPr algn="ctr"/>
            <a:endParaRPr lang="en-US" sz="1200" b="1" dirty="0" smtClean="0"/>
          </a:p>
          <a:p>
            <a:pPr algn="ctr"/>
            <a:r>
              <a:rPr lang="en-US" sz="1200" b="1" i="1" dirty="0" smtClean="0"/>
              <a:t>Beliefs, Mission, Vision, Collective Commitments</a:t>
            </a:r>
          </a:p>
          <a:p>
            <a:pPr algn="ctr"/>
            <a:endParaRPr lang="en-US" sz="1200" b="1" dirty="0" smtClean="0"/>
          </a:p>
          <a:p>
            <a:pPr algn="ctr"/>
            <a:r>
              <a:rPr lang="en-US" sz="1200" b="1" i="1" dirty="0" smtClean="0"/>
              <a:t>District Goals</a:t>
            </a:r>
          </a:p>
          <a:p>
            <a:pPr algn="ctr"/>
            <a:endParaRPr lang="en-US" sz="1200" b="1" dirty="0" smtClean="0"/>
          </a:p>
          <a:p>
            <a:pPr algn="ctr"/>
            <a:r>
              <a:rPr lang="en-US" sz="1200" b="1" dirty="0" smtClean="0"/>
              <a:t>  Major Initiatives Implementation Plan:  2013-2018</a:t>
            </a:r>
          </a:p>
          <a:p>
            <a:pPr algn="ctr"/>
            <a:endParaRPr lang="en-US" sz="1200" b="1" dirty="0" smtClean="0"/>
          </a:p>
          <a:p>
            <a:pPr algn="ctr"/>
            <a:r>
              <a:rPr lang="en-US" sz="1200" b="1" dirty="0" smtClean="0"/>
              <a:t>Graduation Matters Missoula Strategic Plan:  2011-2014</a:t>
            </a:r>
          </a:p>
          <a:p>
            <a:pPr algn="ctr"/>
            <a:endParaRPr lang="en-US" sz="1200" b="1" dirty="0" smtClean="0"/>
          </a:p>
          <a:p>
            <a:pPr algn="ctr"/>
            <a:r>
              <a:rPr lang="en-US" sz="1200" b="1" dirty="0" smtClean="0"/>
              <a:t>Facilities Strategic Plan:  2013-2018</a:t>
            </a:r>
          </a:p>
          <a:p>
            <a:pPr algn="ctr"/>
            <a:endParaRPr lang="en-US" sz="1200" b="1" dirty="0" smtClean="0"/>
          </a:p>
          <a:p>
            <a:pPr algn="ctr"/>
            <a:r>
              <a:rPr lang="en-US" sz="1200" b="1" dirty="0" smtClean="0"/>
              <a:t>Technology Plan</a:t>
            </a:r>
          </a:p>
          <a:p>
            <a:pPr algn="ctr"/>
            <a:endParaRPr lang="en-US" sz="1200" b="1" dirty="0" smtClean="0"/>
          </a:p>
          <a:p>
            <a:pPr algn="ctr"/>
            <a:r>
              <a:rPr lang="en-US" sz="1200" b="1" dirty="0" smtClean="0"/>
              <a:t>Communication Plan</a:t>
            </a:r>
          </a:p>
          <a:p>
            <a:pPr algn="ctr"/>
            <a:endParaRPr lang="en-US" sz="1200" b="1" dirty="0" smtClean="0"/>
          </a:p>
          <a:p>
            <a:pPr algn="ctr"/>
            <a:r>
              <a:rPr lang="en-US" sz="1200" b="1" dirty="0" smtClean="0"/>
              <a:t>Safety and Security Plans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Bringing the vision to life:</a:t>
            </a:r>
            <a:endParaRPr lang="en-US" dirty="0"/>
          </a:p>
        </p:txBody>
      </p:sp>
      <p:sp>
        <p:nvSpPr>
          <p:cNvPr id="3" name="Content Placeholder 2"/>
          <p:cNvSpPr>
            <a:spLocks noGrp="1"/>
          </p:cNvSpPr>
          <p:nvPr>
            <p:ph sz="quarter" idx="1"/>
          </p:nvPr>
        </p:nvSpPr>
        <p:spPr/>
        <p:txBody>
          <a:bodyPr/>
          <a:lstStyle/>
          <a:p>
            <a:pPr>
              <a:buNone/>
            </a:pPr>
            <a:r>
              <a:rPr lang="en-US" dirty="0" smtClean="0"/>
              <a:t>When the 2017-18 school year opens EVERY student will be in a classroom where:</a:t>
            </a:r>
          </a:p>
          <a:p>
            <a:pPr>
              <a:buFont typeface="Arial" pitchFamily="34" charset="0"/>
              <a:buChar char="•"/>
            </a:pPr>
            <a:r>
              <a:rPr lang="en-US" dirty="0" smtClean="0"/>
              <a:t>Teachers, students, and parents know exactly what skills and standards are NEEDED and GUARANTEED</a:t>
            </a:r>
          </a:p>
          <a:p>
            <a:pPr>
              <a:buFont typeface="Arial" pitchFamily="34" charset="0"/>
              <a:buChar char="•"/>
            </a:pPr>
            <a:r>
              <a:rPr lang="en-US" dirty="0" smtClean="0"/>
              <a:t>They track and celebrate their progress on skills and standards along the way</a:t>
            </a:r>
          </a:p>
          <a:p>
            <a:pPr>
              <a:buFont typeface="Arial" pitchFamily="34" charset="0"/>
              <a:buChar char="•"/>
            </a:pPr>
            <a:r>
              <a:rPr lang="en-US" dirty="0" smtClean="0"/>
              <a:t>Support, intervention, and acceleration practices are personalized to each student</a:t>
            </a:r>
          </a:p>
          <a:p>
            <a:pPr>
              <a:buFont typeface="Arial" pitchFamily="34" charset="0"/>
              <a:buChar char="•"/>
            </a:pPr>
            <a:r>
              <a:rPr lang="en-US" dirty="0" smtClean="0"/>
              <a:t>High quality assessments are designed to promote growth, provide specificity, and encourage intrinsic motivation</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Bringing the vision to life:</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r>
              <a:rPr lang="en-US" dirty="0" smtClean="0"/>
              <a:t>When the 2017-18 school year opens EVERY student will be in a classroom where:</a:t>
            </a:r>
          </a:p>
          <a:p>
            <a:pPr>
              <a:buFont typeface="Arial" pitchFamily="34" charset="0"/>
              <a:buChar char="•"/>
            </a:pPr>
            <a:r>
              <a:rPr lang="en-US" dirty="0" smtClean="0"/>
              <a:t>Assessment reflect the variety of valid and authentic ways people are assessed in the “real world” </a:t>
            </a:r>
          </a:p>
          <a:p>
            <a:pPr>
              <a:buFont typeface="Arial" pitchFamily="34" charset="0"/>
              <a:buChar char="•"/>
            </a:pPr>
            <a:r>
              <a:rPr lang="en-US" dirty="0" smtClean="0"/>
              <a:t>The results of each assessment reshapes and improves what we teach, how we teach, what we learn, and how we learn</a:t>
            </a:r>
          </a:p>
          <a:p>
            <a:pPr>
              <a:buFont typeface="Arial" pitchFamily="34" charset="0"/>
              <a:buChar char="•"/>
            </a:pPr>
            <a:r>
              <a:rPr lang="en-US" dirty="0" smtClean="0"/>
              <a:t>Iterative cycles of learning offer frequent formative assessments followed by descriptive feedback , targeted coaching, support and extension</a:t>
            </a:r>
          </a:p>
          <a:p>
            <a:pPr>
              <a:buFont typeface="Arial" pitchFamily="34" charset="0"/>
              <a:buChar char="•"/>
            </a:pPr>
            <a:r>
              <a:rPr lang="en-US" dirty="0" smtClean="0"/>
              <a:t>Parents can get on-line anytime and discover exactly what skills their child is learning and how their child is doing on that skill/standard</a:t>
            </a:r>
          </a:p>
          <a:p>
            <a:pPr>
              <a:buNone/>
            </a:pPr>
            <a:endParaRPr lang="en-US" dirty="0" smtClean="0"/>
          </a:p>
          <a:p>
            <a:pPr>
              <a:buNone/>
            </a:pPr>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078248"/>
            <a:ext cx="7929108" cy="721856"/>
          </a:xfrm>
        </p:spPr>
        <p:txBody>
          <a:bodyPr>
            <a:normAutofit fontScale="90000"/>
          </a:bodyPr>
          <a:lstStyle/>
          <a:p>
            <a:pPr algn="r"/>
            <a:r>
              <a:rPr lang="en-US" dirty="0" smtClean="0"/>
              <a:t>COLLECTIVE COMMITMENTS</a:t>
            </a:r>
            <a:br>
              <a:rPr lang="en-US" dirty="0" smtClean="0"/>
            </a:br>
            <a:endParaRPr lang="en-US"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400" i="1" dirty="0" smtClean="0"/>
          </a:p>
          <a:p>
            <a:pPr algn="r"/>
            <a:endParaRPr lang="en-US" sz="2800" i="1" dirty="0" smtClean="0"/>
          </a:p>
          <a:p>
            <a:pPr algn="r"/>
            <a:endParaRPr lang="en-US" sz="2800" dirty="0" smtClean="0"/>
          </a:p>
          <a:p>
            <a:pPr algn="r"/>
            <a:endParaRPr lang="en-US" sz="30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44384"/>
            <a:ext cx="7772400" cy="1103416"/>
          </a:xfrm>
        </p:spPr>
        <p:txBody>
          <a:bodyPr>
            <a:normAutofit fontScale="90000"/>
          </a:bodyPr>
          <a:lstStyle/>
          <a:p>
            <a:r>
              <a:rPr lang="en-US" sz="2400" i="1" dirty="0" smtClean="0"/>
              <a:t>To embed the culture we need to succeed in achieving our mission, vision and goals, the Superintendent and Cabinet members  commit to</a:t>
            </a:r>
            <a:r>
              <a:rPr lang="en-US" sz="2400" dirty="0" smtClean="0"/>
              <a:t>:</a:t>
            </a:r>
            <a:endParaRPr lang="en-US" sz="2400" dirty="0"/>
          </a:p>
        </p:txBody>
      </p:sp>
      <p:sp>
        <p:nvSpPr>
          <p:cNvPr id="3" name="Content Placeholder 2"/>
          <p:cNvSpPr>
            <a:spLocks noGrp="1"/>
          </p:cNvSpPr>
          <p:nvPr>
            <p:ph sz="quarter" idx="1"/>
          </p:nvPr>
        </p:nvSpPr>
        <p:spPr/>
        <p:txBody>
          <a:bodyPr>
            <a:normAutofit fontScale="32500" lnSpcReduction="20000"/>
          </a:bodyPr>
          <a:lstStyle/>
          <a:p>
            <a:endParaRPr lang="en-US" sz="2000" dirty="0" smtClean="0"/>
          </a:p>
          <a:p>
            <a:r>
              <a:rPr lang="en-US" sz="6200" dirty="0" smtClean="0"/>
              <a:t>Student learning success and achievement as the primary focus of our work.</a:t>
            </a:r>
          </a:p>
          <a:p>
            <a:r>
              <a:rPr lang="en-US" sz="6200" dirty="0" smtClean="0"/>
              <a:t>Recognize that people are our strength and to hire, grow and retain staff who are engaged with students, other staff and parents and are successful in ensuring student learning success. </a:t>
            </a:r>
          </a:p>
          <a:p>
            <a:r>
              <a:rPr lang="en-US" sz="6200" dirty="0" smtClean="0"/>
              <a:t>Engage in collaborative decision making that is primarily research based and data informed fostering flexibility, transparency and innovation.</a:t>
            </a:r>
          </a:p>
          <a:p>
            <a:endParaRPr lang="en-US" sz="6200" dirty="0" smtClean="0"/>
          </a:p>
          <a:p>
            <a:endParaRPr lang="en-US" sz="4000" dirty="0" smtClean="0"/>
          </a:p>
          <a:p>
            <a:pPr>
              <a:buNone/>
            </a:pPr>
            <a:endParaRPr lang="en-US" sz="2000" dirty="0" smtClean="0"/>
          </a:p>
        </p:txBody>
      </p:sp>
      <p:sp>
        <p:nvSpPr>
          <p:cNvPr id="4" name="Content Placeholder 3"/>
          <p:cNvSpPr>
            <a:spLocks noGrp="1"/>
          </p:cNvSpPr>
          <p:nvPr>
            <p:ph sz="quarter" idx="2"/>
          </p:nvPr>
        </p:nvSpPr>
        <p:spPr/>
        <p:txBody>
          <a:bodyPr>
            <a:normAutofit fontScale="32500" lnSpcReduction="20000"/>
          </a:bodyPr>
          <a:lstStyle/>
          <a:p>
            <a:endParaRPr lang="en-US" sz="2100" dirty="0" smtClean="0"/>
          </a:p>
          <a:p>
            <a:r>
              <a:rPr lang="en-US" sz="6200" dirty="0" smtClean="0"/>
              <a:t>Provide training, support and resources for all leadership, teaching, and support staff to ensure they can meet the professional responsibilities and requirements of their assignment and make student learning the primary focus of their work. </a:t>
            </a:r>
          </a:p>
          <a:p>
            <a:r>
              <a:rPr lang="en-US" sz="6200" dirty="0" smtClean="0"/>
              <a:t>Maintain fiscal accountability as bound by Board policy, conducting our work increasingly through high performing collaborative teams.</a:t>
            </a:r>
          </a:p>
          <a:p>
            <a:r>
              <a:rPr lang="en-US" sz="6200" dirty="0" smtClean="0"/>
              <a:t>Monitor our success in multiple ways primarily by our impact on student learning.</a:t>
            </a:r>
          </a:p>
          <a:p>
            <a:endParaRPr lang="en-US" sz="4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25632"/>
            <a:ext cx="7583487" cy="855024"/>
          </a:xfrm>
        </p:spPr>
        <p:txBody>
          <a:bodyPr>
            <a:noAutofit/>
          </a:bodyPr>
          <a:lstStyle/>
          <a:p>
            <a:pPr algn="ctr"/>
            <a:r>
              <a:rPr lang="en-US" sz="2000" i="1" dirty="0" smtClean="0"/>
              <a:t>To embed the culture we need to succeed in achieving our mission, vision and goals, certified staff commit to:</a:t>
            </a:r>
            <a:endParaRPr lang="en-US" sz="2000" i="1" dirty="0"/>
          </a:p>
        </p:txBody>
      </p:sp>
      <p:sp>
        <p:nvSpPr>
          <p:cNvPr id="3" name="Content Placeholder 2"/>
          <p:cNvSpPr>
            <a:spLocks noGrp="1"/>
          </p:cNvSpPr>
          <p:nvPr>
            <p:ph sz="quarter" idx="1"/>
          </p:nvPr>
        </p:nvSpPr>
        <p:spPr>
          <a:xfrm>
            <a:off x="779462" y="1080656"/>
            <a:ext cx="3657600" cy="5581401"/>
          </a:xfrm>
        </p:spPr>
        <p:txBody>
          <a:bodyPr>
            <a:noAutofit/>
          </a:bodyPr>
          <a:lstStyle/>
          <a:p>
            <a:pPr>
              <a:buNone/>
            </a:pPr>
            <a:r>
              <a:rPr lang="en-US" sz="1800" dirty="0" smtClean="0"/>
              <a:t>Make the collective learning and well being of students the foundation of all decisions and actions.</a:t>
            </a:r>
          </a:p>
          <a:p>
            <a:pPr>
              <a:buNone/>
            </a:pPr>
            <a:r>
              <a:rPr lang="en-US" sz="1800" dirty="0" smtClean="0"/>
              <a:t>Create a collaborative culture, with an intense focus on clarifying what each student must learn, monitoring each student’s learning, providing systematic interventions where needed and enrichment for students who master learning standards quickly.</a:t>
            </a:r>
          </a:p>
          <a:p>
            <a:pPr>
              <a:buNone/>
            </a:pPr>
            <a:r>
              <a:rPr lang="en-US" sz="1800" dirty="0" smtClean="0"/>
              <a:t>Develop a culture that values collaboration, innovation, continuous improvement and a focus on results.</a:t>
            </a:r>
          </a:p>
          <a:p>
            <a:pPr>
              <a:buNone/>
            </a:pPr>
            <a:r>
              <a:rPr lang="en-US" sz="1800" dirty="0" smtClean="0"/>
              <a:t>Create learning environments to help all students reach their full potential.</a:t>
            </a:r>
          </a:p>
          <a:p>
            <a:pPr>
              <a:buNone/>
            </a:pPr>
            <a:r>
              <a:rPr lang="en-US" sz="1800" dirty="0" smtClean="0"/>
              <a:t>Assure just and equitable treatment for every student. </a:t>
            </a:r>
          </a:p>
          <a:p>
            <a:pPr>
              <a:buNone/>
            </a:pPr>
            <a:r>
              <a:rPr lang="en-US" sz="1800" dirty="0" smtClean="0"/>
              <a:t>Give trust and show respect.</a:t>
            </a:r>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a:p>
        </p:txBody>
      </p:sp>
      <p:sp>
        <p:nvSpPr>
          <p:cNvPr id="4" name="Content Placeholder 3"/>
          <p:cNvSpPr>
            <a:spLocks noGrp="1"/>
          </p:cNvSpPr>
          <p:nvPr>
            <p:ph sz="quarter" idx="2"/>
          </p:nvPr>
        </p:nvSpPr>
        <p:spPr>
          <a:xfrm>
            <a:off x="4688541" y="1080656"/>
            <a:ext cx="3657600" cy="5248892"/>
          </a:xfrm>
        </p:spPr>
        <p:txBody>
          <a:bodyPr>
            <a:noAutofit/>
          </a:bodyPr>
          <a:lstStyle/>
          <a:p>
            <a:pPr>
              <a:buNone/>
            </a:pPr>
            <a:r>
              <a:rPr lang="en-US" sz="1800" dirty="0" smtClean="0"/>
              <a:t>Demonstrate continued professional growth, collaboration and accountability.</a:t>
            </a:r>
          </a:p>
          <a:p>
            <a:pPr>
              <a:buNone/>
            </a:pPr>
            <a:r>
              <a:rPr lang="en-US" sz="1800" dirty="0" smtClean="0"/>
              <a:t>Learning  as a lifelong curiosity—a mind-set that pushes us to continually raise our level of personal, professional and spiritual awareness.</a:t>
            </a:r>
          </a:p>
          <a:p>
            <a:pPr>
              <a:buNone/>
            </a:pPr>
            <a:r>
              <a:rPr lang="en-US" sz="1800" dirty="0" smtClean="0"/>
              <a:t>Personal responsibility and accountability—the obligation to do the right thing even when inconvenient to do so.</a:t>
            </a:r>
          </a:p>
          <a:p>
            <a:pPr>
              <a:buNone/>
            </a:pPr>
            <a:r>
              <a:rPr lang="en-US" sz="1800" dirty="0" smtClean="0"/>
              <a:t>Job embedded professional development that supports growth and continuous improvement so that we will continue to deliver the best education to students.</a:t>
            </a:r>
          </a:p>
          <a:p>
            <a:pPr>
              <a:buNone/>
            </a:pPr>
            <a:r>
              <a:rPr lang="en-US" sz="1800" dirty="0" smtClean="0"/>
              <a:t>Promote a spirit of inquiry, creativity and high expectations.</a:t>
            </a:r>
          </a:p>
          <a:p>
            <a:pPr>
              <a:buNone/>
            </a:pPr>
            <a:endParaRPr lang="en-US" sz="18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937162"/>
          </a:xfrm>
        </p:spPr>
        <p:txBody>
          <a:bodyPr/>
          <a:lstStyle/>
          <a:p>
            <a:pPr algn="ctr"/>
            <a:r>
              <a:rPr lang="en-US" sz="2000" i="1" dirty="0" smtClean="0"/>
              <a:t>To embed the culture we need to succeed in achieving our mission, vision and goals, support staff commit to:</a:t>
            </a:r>
            <a:endParaRPr lang="en-US" dirty="0"/>
          </a:p>
        </p:txBody>
      </p:sp>
      <p:sp>
        <p:nvSpPr>
          <p:cNvPr id="3" name="Content Placeholder 2"/>
          <p:cNvSpPr>
            <a:spLocks noGrp="1"/>
          </p:cNvSpPr>
          <p:nvPr>
            <p:ph sz="quarter" idx="1"/>
          </p:nvPr>
        </p:nvSpPr>
        <p:spPr>
          <a:xfrm>
            <a:off x="779462" y="1828800"/>
            <a:ext cx="3657600" cy="1389413"/>
          </a:xfrm>
        </p:spPr>
        <p:txBody>
          <a:bodyPr>
            <a:noAutofit/>
          </a:bodyPr>
          <a:lstStyle/>
          <a:p>
            <a:pPr>
              <a:buNone/>
            </a:pPr>
            <a:endParaRPr lang="en-US" sz="1400" dirty="0" smtClean="0"/>
          </a:p>
        </p:txBody>
      </p:sp>
      <p:sp>
        <p:nvSpPr>
          <p:cNvPr id="4" name="Content Placeholder 3"/>
          <p:cNvSpPr>
            <a:spLocks noGrp="1"/>
          </p:cNvSpPr>
          <p:nvPr>
            <p:ph sz="quarter" idx="2"/>
          </p:nvPr>
        </p:nvSpPr>
        <p:spPr>
          <a:xfrm>
            <a:off x="4688541" y="1686296"/>
            <a:ext cx="3657600" cy="4643252"/>
          </a:xfrm>
        </p:spPr>
        <p:txBody>
          <a:bodyPr>
            <a:noAutofit/>
          </a:bodyPr>
          <a:lstStyle/>
          <a:p>
            <a:pPr>
              <a:buNone/>
            </a:pPr>
            <a:endParaRPr lang="en-US" sz="900" dirty="0" smtClean="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498765" y="5596147"/>
            <a:ext cx="878773" cy="883166"/>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normAutofit fontScale="90000"/>
          </a:bodyPr>
          <a:lstStyle/>
          <a:p>
            <a:pPr algn="r"/>
            <a:r>
              <a:rPr lang="en-US" dirty="0" smtClean="0"/>
              <a:t/>
            </a:r>
            <a:br>
              <a:rPr lang="en-US" dirty="0" smtClean="0"/>
            </a:br>
            <a:endParaRPr lang="en-US" dirty="0"/>
          </a:p>
        </p:txBody>
      </p:sp>
      <p:sp>
        <p:nvSpPr>
          <p:cNvPr id="3" name="Text Placeholder 2"/>
          <p:cNvSpPr>
            <a:spLocks noGrp="1"/>
          </p:cNvSpPr>
          <p:nvPr>
            <p:ph type="body" idx="1"/>
          </p:nvPr>
        </p:nvSpPr>
        <p:spPr>
          <a:xfrm>
            <a:off x="119699" y="2683824"/>
            <a:ext cx="8708571" cy="950026"/>
          </a:xfrm>
        </p:spPr>
        <p:txBody>
          <a:bodyPr>
            <a:normAutofit fontScale="55000" lnSpcReduction="20000"/>
          </a:bodyPr>
          <a:lstStyle/>
          <a:p>
            <a:pPr algn="r"/>
            <a:r>
              <a:rPr lang="en-US" sz="7300" i="1" dirty="0" smtClean="0"/>
              <a:t>District Goals</a:t>
            </a:r>
          </a:p>
          <a:p>
            <a:pPr algn="r"/>
            <a:r>
              <a:rPr lang="en-US" sz="4400" i="1" dirty="0" smtClean="0"/>
              <a:t> </a:t>
            </a:r>
          </a:p>
          <a:p>
            <a:pPr algn="r"/>
            <a:endParaRPr lang="en-US" sz="4400" i="1" dirty="0" smtClean="0"/>
          </a:p>
          <a:p>
            <a:pPr algn="r"/>
            <a:endParaRPr lang="en-US" sz="4400" dirty="0" smtClean="0"/>
          </a:p>
          <a:p>
            <a:pPr algn="r"/>
            <a:endParaRPr lang="en-US" sz="44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1:</a:t>
            </a:r>
            <a:endParaRPr lang="en-US" dirty="0"/>
          </a:p>
        </p:txBody>
      </p:sp>
      <p:sp>
        <p:nvSpPr>
          <p:cNvPr id="3" name="Content Placeholder 2"/>
          <p:cNvSpPr>
            <a:spLocks noGrp="1"/>
          </p:cNvSpPr>
          <p:nvPr>
            <p:ph sz="quarter" idx="1"/>
          </p:nvPr>
        </p:nvSpPr>
        <p:spPr/>
        <p:txBody>
          <a:bodyPr>
            <a:normAutofit fontScale="77500" lnSpcReduction="20000"/>
          </a:bodyPr>
          <a:lstStyle/>
          <a:p>
            <a:pPr>
              <a:buNone/>
            </a:pPr>
            <a:r>
              <a:rPr lang="en-US" sz="2800" dirty="0" smtClean="0"/>
              <a:t>Achievement and graduation for all students regardless of their circumstances and abilities.</a:t>
            </a:r>
            <a:endParaRPr lang="en-US" sz="2800" dirty="0"/>
          </a:p>
        </p:txBody>
      </p:sp>
      <p:sp>
        <p:nvSpPr>
          <p:cNvPr id="4" name="Content Placeholder 3"/>
          <p:cNvSpPr>
            <a:spLocks noGrp="1"/>
          </p:cNvSpPr>
          <p:nvPr>
            <p:ph sz="quarter" idx="2"/>
          </p:nvPr>
        </p:nvSpPr>
        <p:spPr/>
        <p:txBody>
          <a:bodyPr>
            <a:normAutofit fontScale="77500" lnSpcReduction="20000"/>
          </a:bodyPr>
          <a:lstStyle/>
          <a:p>
            <a:pPr>
              <a:buNone/>
            </a:pPr>
            <a:r>
              <a:rPr lang="en-US" dirty="0" smtClean="0"/>
              <a:t>Benchmarks:</a:t>
            </a:r>
          </a:p>
          <a:p>
            <a:pPr marL="457200" indent="-457200">
              <a:buFont typeface="+mj-lt"/>
              <a:buAutoNum type="arabicPeriod"/>
            </a:pPr>
            <a:r>
              <a:rPr lang="en-US" dirty="0" smtClean="0"/>
              <a:t>Students entering 3</a:t>
            </a:r>
            <a:r>
              <a:rPr lang="en-US" baseline="30000" dirty="0" smtClean="0"/>
              <a:t>rd</a:t>
            </a:r>
            <a:r>
              <a:rPr lang="en-US" dirty="0" smtClean="0"/>
              <a:t> grade will be: on level or above in reading, writing and mathematics.</a:t>
            </a:r>
          </a:p>
          <a:p>
            <a:pPr marL="457200" indent="-457200">
              <a:buFont typeface="+mj-lt"/>
              <a:buAutoNum type="arabicPeriod"/>
            </a:pPr>
            <a:r>
              <a:rPr lang="en-US" dirty="0" smtClean="0"/>
              <a:t>Students entering 9</a:t>
            </a:r>
            <a:r>
              <a:rPr lang="en-US" baseline="30000" dirty="0" smtClean="0"/>
              <a:t>th</a:t>
            </a:r>
            <a:r>
              <a:rPr lang="en-US" dirty="0" smtClean="0"/>
              <a:t> grade will be: on level or above in reading, writing and on level to take algebra or have successfully completed algebra.</a:t>
            </a:r>
          </a:p>
          <a:p>
            <a:pPr marL="457200" indent="-457200">
              <a:buFont typeface="+mj-lt"/>
              <a:buAutoNum type="arabicPeriod"/>
            </a:pPr>
            <a:r>
              <a:rPr lang="en-US" dirty="0" smtClean="0"/>
              <a:t>MCPS will achieve 100% cohort graduation with all graduates prepared to meet career and college readiness standards.</a:t>
            </a:r>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510639" y="5596147"/>
            <a:ext cx="783771" cy="883166"/>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2</a:t>
            </a:r>
            <a:endParaRPr lang="en-US" dirty="0"/>
          </a:p>
        </p:txBody>
      </p:sp>
      <p:sp>
        <p:nvSpPr>
          <p:cNvPr id="3" name="Content Placeholder 2"/>
          <p:cNvSpPr>
            <a:spLocks noGrp="1"/>
          </p:cNvSpPr>
          <p:nvPr>
            <p:ph sz="quarter" idx="1"/>
          </p:nvPr>
        </p:nvSpPr>
        <p:spPr/>
        <p:txBody>
          <a:bodyPr>
            <a:normAutofit/>
          </a:bodyPr>
          <a:lstStyle/>
          <a:p>
            <a:pPr>
              <a:buNone/>
            </a:pPr>
            <a:r>
              <a:rPr lang="en-US" sz="2400" dirty="0" smtClean="0"/>
              <a:t>Refine and implement a quality evaluation and supervision program for all staff.</a:t>
            </a:r>
            <a:endParaRPr lang="en-US" sz="2400" dirty="0"/>
          </a:p>
        </p:txBody>
      </p:sp>
      <p:sp>
        <p:nvSpPr>
          <p:cNvPr id="4" name="Content Placeholder 3"/>
          <p:cNvSpPr>
            <a:spLocks noGrp="1"/>
          </p:cNvSpPr>
          <p:nvPr>
            <p:ph sz="quarter" idx="2"/>
          </p:nvPr>
        </p:nvSpPr>
        <p:spPr>
          <a:xfrm>
            <a:off x="4488873" y="1447800"/>
            <a:ext cx="4194117" cy="4572000"/>
          </a:xfrm>
        </p:spPr>
        <p:txBody>
          <a:bodyPr>
            <a:normAutofit/>
          </a:bodyPr>
          <a:lstStyle/>
          <a:p>
            <a:pPr>
              <a:buNone/>
            </a:pPr>
            <a:r>
              <a:rPr lang="en-US" dirty="0" smtClean="0"/>
              <a:t>   Benchmarks:</a:t>
            </a:r>
          </a:p>
          <a:p>
            <a:pPr marL="342900" indent="-342900">
              <a:buAutoNum type="arabicPeriod"/>
            </a:pPr>
            <a:r>
              <a:rPr lang="en-US" sz="1600" dirty="0" smtClean="0"/>
              <a:t>All staff will be actively involved in and informed about the district’s mission and major initiatives.</a:t>
            </a:r>
          </a:p>
          <a:p>
            <a:pPr marL="342900" indent="-342900">
              <a:buAutoNum type="arabicPeriod"/>
            </a:pPr>
            <a:r>
              <a:rPr lang="en-US" sz="1600" dirty="0" smtClean="0"/>
              <a:t>All staff will develop personal and team goals focused on district goals and initiatives.</a:t>
            </a:r>
          </a:p>
          <a:p>
            <a:pPr marL="342900" indent="-342900">
              <a:buAutoNum type="arabicPeriod"/>
            </a:pPr>
            <a:r>
              <a:rPr lang="en-US" sz="1600" dirty="0" smtClean="0"/>
              <a:t>All certified staff will participate as members of a professional learning community with a focus on student learning, collaborative culture, and results.</a:t>
            </a:r>
          </a:p>
          <a:p>
            <a:pPr marL="342900" indent="-342900">
              <a:buAutoNum type="arabicPeriod"/>
            </a:pPr>
            <a:r>
              <a:rPr lang="en-US" sz="1600" dirty="0" smtClean="0"/>
              <a:t>All certified staff will have dedicated time during the contract day of not less than 60 minutes per week to meet in their professional learning community team.</a:t>
            </a:r>
          </a:p>
          <a:p>
            <a:pPr marL="342900" indent="-342900">
              <a:buAutoNum type="arabicPeriod"/>
            </a:pPr>
            <a:r>
              <a:rPr lang="en-US" sz="1600" dirty="0" smtClean="0"/>
              <a:t>Each grade level  and department team will have clear answers to the 4 critical questions of a professional learning community.</a:t>
            </a:r>
            <a:endParaRPr lang="en-US" sz="16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415637" y="5596147"/>
            <a:ext cx="688768" cy="883166"/>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3</a:t>
            </a:r>
            <a:endParaRPr lang="en-US" dirty="0"/>
          </a:p>
        </p:txBody>
      </p:sp>
      <p:sp>
        <p:nvSpPr>
          <p:cNvPr id="3" name="Content Placeholder 2"/>
          <p:cNvSpPr>
            <a:spLocks noGrp="1"/>
          </p:cNvSpPr>
          <p:nvPr>
            <p:ph sz="quarter" idx="1"/>
          </p:nvPr>
        </p:nvSpPr>
        <p:spPr/>
        <p:txBody>
          <a:bodyPr>
            <a:normAutofit/>
          </a:bodyPr>
          <a:lstStyle/>
          <a:p>
            <a:pPr>
              <a:buNone/>
            </a:pPr>
            <a:r>
              <a:rPr lang="en-US" sz="2400" dirty="0" smtClean="0"/>
              <a:t>Define and implement a quality professional development program that encompasses best practices and supports the needs of all staff.</a:t>
            </a:r>
            <a:endParaRPr lang="en-US" sz="2400" dirty="0"/>
          </a:p>
        </p:txBody>
      </p:sp>
      <p:sp>
        <p:nvSpPr>
          <p:cNvPr id="4" name="Content Placeholder 3"/>
          <p:cNvSpPr>
            <a:spLocks noGrp="1"/>
          </p:cNvSpPr>
          <p:nvPr>
            <p:ph sz="quarter" idx="2"/>
          </p:nvPr>
        </p:nvSpPr>
        <p:spPr/>
        <p:txBody>
          <a:bodyPr>
            <a:normAutofit/>
          </a:bodyPr>
          <a:lstStyle/>
          <a:p>
            <a:pPr>
              <a:buNone/>
            </a:pPr>
            <a:r>
              <a:rPr lang="en-US" dirty="0" smtClean="0"/>
              <a:t>Benchmarks:</a:t>
            </a:r>
          </a:p>
          <a:p>
            <a:pPr marL="342900" indent="-342900">
              <a:buFont typeface="+mj-lt"/>
              <a:buAutoNum type="arabicPeriod"/>
            </a:pPr>
            <a:r>
              <a:rPr lang="en-US" sz="1800" dirty="0" smtClean="0"/>
              <a:t>Build shared knowledge of key characteristics of professional learning communities and their links to research on effective schooling practices.</a:t>
            </a:r>
          </a:p>
          <a:p>
            <a:pPr marL="342900" indent="-342900">
              <a:buFont typeface="+mj-lt"/>
              <a:buAutoNum type="arabicPeriod"/>
            </a:pPr>
            <a:r>
              <a:rPr lang="en-US" sz="1800" dirty="0" smtClean="0"/>
              <a:t>Implement a guaranteed and viable curriculum, formative assessment, intervention and enrichment throughout MCPS.</a:t>
            </a:r>
          </a:p>
          <a:p>
            <a:pPr marL="342900" indent="-342900">
              <a:buFont typeface="+mj-lt"/>
              <a:buAutoNum type="arabicPeriod"/>
            </a:pPr>
            <a:r>
              <a:rPr lang="en-US" sz="1800" dirty="0" smtClean="0"/>
              <a:t>Implement CCSS and next generation science standards with fidelity.</a:t>
            </a:r>
            <a:endParaRPr lang="en-US" sz="18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21" y="2505694"/>
            <a:ext cx="8604250" cy="2612572"/>
          </a:xfrm>
        </p:spPr>
        <p:txBody>
          <a:bodyPr>
            <a:normAutofit fontScale="90000"/>
          </a:bodyPr>
          <a:lstStyle/>
          <a:p>
            <a:pPr algn="r"/>
            <a:r>
              <a:rPr lang="en-US" sz="5400" i="1" dirty="0" smtClean="0"/>
              <a:t>Message to the Community</a:t>
            </a:r>
            <a:br>
              <a:rPr lang="en-US" sz="5400" i="1" dirty="0" smtClean="0"/>
            </a:br>
            <a:r>
              <a:rPr lang="en-US" sz="3200" dirty="0" smtClean="0"/>
              <a:t/>
            </a:r>
            <a:br>
              <a:rPr lang="en-US" sz="3200" dirty="0" smtClean="0"/>
            </a:br>
            <a:r>
              <a:rPr lang="en-US" sz="2700" dirty="0" smtClean="0"/>
              <a:t>Alex Apostle, Superintendent</a:t>
            </a:r>
            <a:br>
              <a:rPr lang="en-US" sz="2700" dirty="0" smtClean="0"/>
            </a:br>
            <a:r>
              <a:rPr lang="en-US" sz="2700" dirty="0" smtClean="0"/>
              <a:t>Joe Knapp, Chairman, Board of Trustees</a:t>
            </a:r>
            <a:br>
              <a:rPr lang="en-US" sz="2700" dirty="0" smtClean="0"/>
            </a:br>
            <a:r>
              <a:rPr lang="en-US" sz="2700" dirty="0" smtClean="0"/>
              <a:t>Melanie Charlson, President, MEA-MFT</a:t>
            </a:r>
            <a:r>
              <a:rPr lang="en-US" sz="4000" dirty="0" smtClean="0"/>
              <a:t/>
            </a:r>
            <a:br>
              <a:rPr lang="en-US" sz="4000" dirty="0" smtClean="0"/>
            </a:br>
            <a:r>
              <a:rPr lang="en-US" sz="2600" dirty="0" smtClean="0"/>
              <a:t>Sheri Postma, President, MMCEO</a:t>
            </a:r>
            <a:endParaRPr lang="en-US" sz="4000" dirty="0"/>
          </a:p>
        </p:txBody>
      </p:sp>
      <p:sp>
        <p:nvSpPr>
          <p:cNvPr id="3" name="Text Placeholder 2"/>
          <p:cNvSpPr>
            <a:spLocks noGrp="1"/>
          </p:cNvSpPr>
          <p:nvPr>
            <p:ph type="body" idx="1"/>
          </p:nvPr>
        </p:nvSpPr>
        <p:spPr>
          <a:xfrm>
            <a:off x="0" y="3950354"/>
            <a:ext cx="45719" cy="45719"/>
          </a:xfrm>
        </p:spPr>
        <p:txBody>
          <a:bodyPr>
            <a:normAutofit fontScale="25000" lnSpcReduction="20000"/>
          </a:bodyPr>
          <a:lstStyle/>
          <a:p>
            <a:pPr algn="r"/>
            <a:endParaRPr lang="en-US" sz="2800" dirty="0" smtClean="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229600" y="5596147"/>
            <a:ext cx="495750" cy="721526"/>
          </a:xfrm>
          <a:prstGeom prst="rect">
            <a:avLst/>
          </a:prstGeom>
        </p:spPr>
      </p:pic>
    </p:spTree>
    <p:extLst>
      <p:ext uri="{BB962C8B-B14F-4D97-AF65-F5344CB8AC3E}">
        <p14:creationId xmlns="" xmlns:p14="http://schemas.microsoft.com/office/powerpoint/2010/main" val="225265643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4</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Restructure the organization to become more efficient, effective and accountable to support the goals of the district.</a:t>
            </a:r>
            <a:endParaRPr lang="en-US" dirty="0"/>
          </a:p>
        </p:txBody>
      </p:sp>
      <p:sp>
        <p:nvSpPr>
          <p:cNvPr id="4" name="Content Placeholder 3"/>
          <p:cNvSpPr>
            <a:spLocks noGrp="1"/>
          </p:cNvSpPr>
          <p:nvPr>
            <p:ph sz="quarter" idx="2"/>
          </p:nvPr>
        </p:nvSpPr>
        <p:spPr/>
        <p:txBody>
          <a:bodyPr>
            <a:normAutofit/>
          </a:bodyPr>
          <a:lstStyle/>
          <a:p>
            <a:pPr>
              <a:buNone/>
            </a:pPr>
            <a:r>
              <a:rPr lang="en-US" dirty="0" smtClean="0"/>
              <a:t>Benchmarks:</a:t>
            </a:r>
          </a:p>
          <a:p>
            <a:pPr marL="342900" indent="-342900">
              <a:buFont typeface="+mj-lt"/>
              <a:buAutoNum type="arabicPeriod"/>
            </a:pPr>
            <a:r>
              <a:rPr lang="en-US" sz="1800" dirty="0" smtClean="0"/>
              <a:t>Direct resources to support district initiatives at all levels.</a:t>
            </a:r>
          </a:p>
          <a:p>
            <a:pPr marL="342900" indent="-342900">
              <a:buFont typeface="+mj-lt"/>
              <a:buAutoNum type="arabicPeriod"/>
            </a:pPr>
            <a:r>
              <a:rPr lang="en-US" sz="1800" dirty="0" smtClean="0"/>
              <a:t>Broaden and enhance the role of instructional coaches and teacher leaders to support efficient, effective and accountable systems across the district.</a:t>
            </a:r>
          </a:p>
          <a:p>
            <a:pPr marL="342900" indent="-342900">
              <a:buFont typeface="+mj-lt"/>
              <a:buAutoNum type="arabicPeriod"/>
            </a:pPr>
            <a:r>
              <a:rPr lang="en-US" sz="1800" dirty="0" smtClean="0"/>
              <a:t>Focus personal,  professional learning opportunities at the building level, within the framework of district initiatives.</a:t>
            </a:r>
          </a:p>
          <a:p>
            <a:pPr marL="342900" indent="-342900">
              <a:buFont typeface="+mj-lt"/>
              <a:buAutoNum type="arabicPeriod"/>
            </a:pPr>
            <a:r>
              <a:rPr lang="en-US" sz="1800" dirty="0" smtClean="0"/>
              <a:t>Create implementation plans for all initiatives.</a:t>
            </a:r>
            <a:endParaRPr lang="en-US" sz="18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5</a:t>
            </a:r>
            <a:endParaRPr lang="en-US" dirty="0"/>
          </a:p>
        </p:txBody>
      </p:sp>
      <p:sp>
        <p:nvSpPr>
          <p:cNvPr id="3" name="Content Placeholder 2"/>
          <p:cNvSpPr>
            <a:spLocks noGrp="1"/>
          </p:cNvSpPr>
          <p:nvPr>
            <p:ph sz="quarter" idx="1"/>
          </p:nvPr>
        </p:nvSpPr>
        <p:spPr/>
        <p:txBody>
          <a:bodyPr/>
          <a:lstStyle/>
          <a:p>
            <a:pPr>
              <a:buNone/>
            </a:pPr>
            <a:r>
              <a:rPr lang="en-US" dirty="0" smtClean="0"/>
              <a:t>Cultivate and enhance staff, student, parent, business and community involvement.</a:t>
            </a:r>
            <a:endParaRPr lang="en-US" dirty="0"/>
          </a:p>
        </p:txBody>
      </p:sp>
      <p:sp>
        <p:nvSpPr>
          <p:cNvPr id="4" name="Content Placeholder 3"/>
          <p:cNvSpPr>
            <a:spLocks noGrp="1"/>
          </p:cNvSpPr>
          <p:nvPr>
            <p:ph sz="quarter" idx="2"/>
          </p:nvPr>
        </p:nvSpPr>
        <p:spPr/>
        <p:txBody>
          <a:bodyPr>
            <a:normAutofit/>
          </a:bodyPr>
          <a:lstStyle/>
          <a:p>
            <a:pPr>
              <a:buNone/>
            </a:pPr>
            <a:r>
              <a:rPr lang="en-US" sz="2400" dirty="0" smtClean="0"/>
              <a:t>Benchmarks:</a:t>
            </a:r>
          </a:p>
          <a:p>
            <a:pPr marL="342900" indent="-342900">
              <a:buFont typeface="+mj-lt"/>
              <a:buAutoNum type="arabicPeriod"/>
            </a:pPr>
            <a:r>
              <a:rPr lang="en-US" sz="1800" dirty="0" smtClean="0"/>
              <a:t>Develop shared leadership strategies at each school site.</a:t>
            </a:r>
          </a:p>
          <a:p>
            <a:pPr marL="342900" indent="-342900">
              <a:buFont typeface="+mj-lt"/>
              <a:buAutoNum type="arabicPeriod"/>
            </a:pPr>
            <a:r>
              <a:rPr lang="en-US" sz="1800" dirty="0" smtClean="0"/>
              <a:t>Implement My Voice Survey with students and teachers.</a:t>
            </a:r>
          </a:p>
          <a:p>
            <a:pPr marL="342900" indent="-342900">
              <a:buFont typeface="+mj-lt"/>
              <a:buAutoNum type="arabicPeriod"/>
            </a:pPr>
            <a:r>
              <a:rPr lang="en-US" sz="1800" dirty="0" smtClean="0"/>
              <a:t>Implement a staff, parent and community climate survey.</a:t>
            </a:r>
          </a:p>
          <a:p>
            <a:pPr marL="342900" indent="-342900">
              <a:buFont typeface="+mj-lt"/>
              <a:buAutoNum type="arabicPeriod"/>
            </a:pPr>
            <a:r>
              <a:rPr lang="en-US" sz="1800" dirty="0" smtClean="0"/>
              <a:t>Invite business and community involvement through the volunteer portal.</a:t>
            </a:r>
            <a:endParaRPr lang="en-US" sz="18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439388" y="5596147"/>
            <a:ext cx="641268" cy="883166"/>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55057" y="5066801"/>
            <a:ext cx="6762749" cy="1277260"/>
          </a:xfrm>
        </p:spPr>
        <p:txBody>
          <a:bodyPr>
            <a:normAutofit/>
          </a:bodyPr>
          <a:lstStyle/>
          <a:p>
            <a:r>
              <a:rPr lang="en-US" sz="2800" dirty="0" smtClean="0"/>
              <a:t>Missoula County Pubic Schools</a:t>
            </a:r>
          </a:p>
          <a:p>
            <a:r>
              <a:rPr lang="en-US" sz="2800" dirty="0" smtClean="0"/>
              <a:t>Spring 2013</a:t>
            </a:r>
            <a:endParaRPr lang="en-US" sz="2800" dirty="0"/>
          </a:p>
        </p:txBody>
      </p:sp>
      <p:sp>
        <p:nvSpPr>
          <p:cNvPr id="2" name="Title 1"/>
          <p:cNvSpPr>
            <a:spLocks noGrp="1"/>
          </p:cNvSpPr>
          <p:nvPr>
            <p:ph type="ctrTitle"/>
          </p:nvPr>
        </p:nvSpPr>
        <p:spPr>
          <a:xfrm>
            <a:off x="580571" y="2821584"/>
            <a:ext cx="8037285" cy="2250168"/>
          </a:xfrm>
        </p:spPr>
        <p:txBody>
          <a:bodyPr/>
          <a:lstStyle/>
          <a:p>
            <a:r>
              <a:rPr lang="en-US" sz="5400" dirty="0" smtClean="0">
                <a:solidFill>
                  <a:schemeClr val="tx1"/>
                </a:solidFill>
              </a:rPr>
              <a:t>SHAPE P-20 Initiatives:</a:t>
            </a:r>
            <a:br>
              <a:rPr lang="en-US" sz="5400" dirty="0" smtClean="0">
                <a:solidFill>
                  <a:schemeClr val="tx1"/>
                </a:solidFill>
              </a:rPr>
            </a:br>
            <a:r>
              <a:rPr lang="en-US" sz="5400" dirty="0" smtClean="0">
                <a:solidFill>
                  <a:schemeClr val="tx1"/>
                </a:solidFill>
              </a:rPr>
              <a:t>Vision 2018</a:t>
            </a:r>
            <a:endParaRPr lang="en-US" sz="5400" dirty="0">
              <a:solidFill>
                <a:schemeClr val="tx1"/>
              </a:solidFill>
            </a:endParaRPr>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6803289" y="718002"/>
            <a:ext cx="1414517" cy="1723572"/>
          </a:xfrm>
          <a:prstGeom prst="rect">
            <a:avLst/>
          </a:prstGeom>
        </p:spPr>
      </p:pic>
    </p:spTree>
    <p:extLst>
      <p:ext uri="{BB962C8B-B14F-4D97-AF65-F5344CB8AC3E}">
        <p14:creationId xmlns="" xmlns:p14="http://schemas.microsoft.com/office/powerpoint/2010/main" val="25989362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marL="0" indent="0" algn="ctr">
              <a:buNone/>
            </a:pPr>
            <a:r>
              <a:rPr lang="en-US" sz="6000" dirty="0" smtClean="0"/>
              <a:t>Every student,</a:t>
            </a:r>
          </a:p>
          <a:p>
            <a:pPr marL="0" indent="0" algn="ctr">
              <a:buNone/>
            </a:pPr>
            <a:r>
              <a:rPr lang="en-US" sz="6000" dirty="0"/>
              <a:t>e</a:t>
            </a:r>
            <a:r>
              <a:rPr lang="en-US" sz="6000" dirty="0" smtClean="0"/>
              <a:t>very day,</a:t>
            </a:r>
          </a:p>
          <a:p>
            <a:pPr marL="0" indent="0" algn="ctr">
              <a:buNone/>
            </a:pPr>
            <a:r>
              <a:rPr lang="en-US" sz="6000" dirty="0"/>
              <a:t>a</a:t>
            </a:r>
            <a:r>
              <a:rPr lang="en-US" sz="6000" dirty="0" smtClean="0"/>
              <a:t>chievement for all.</a:t>
            </a:r>
            <a:endParaRPr lang="en-US" sz="60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25422061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3Jun8_SHAPEP20Vision2018_Image.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93689"/>
            <a:ext cx="9144000" cy="7045378"/>
          </a:xfrm>
          <a:prstGeom prst="rect">
            <a:avLst/>
          </a:prstGeom>
        </p:spPr>
      </p:pic>
    </p:spTree>
    <p:extLst>
      <p:ext uri="{BB962C8B-B14F-4D97-AF65-F5344CB8AC3E}">
        <p14:creationId xmlns="" xmlns:p14="http://schemas.microsoft.com/office/powerpoint/2010/main" val="9738150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242" y="2000135"/>
            <a:ext cx="7929108" cy="1362075"/>
          </a:xfrm>
        </p:spPr>
        <p:txBody>
          <a:bodyPr/>
          <a:lstStyle/>
          <a:p>
            <a:pPr algn="r"/>
            <a:r>
              <a:rPr lang="en-US" dirty="0" smtClean="0"/>
              <a:t>Dual language</a:t>
            </a:r>
            <a:endParaRPr lang="en-US" dirty="0"/>
          </a:p>
        </p:txBody>
      </p:sp>
      <p:sp>
        <p:nvSpPr>
          <p:cNvPr id="3" name="Text Placeholder 2"/>
          <p:cNvSpPr>
            <a:spLocks noGrp="1"/>
          </p:cNvSpPr>
          <p:nvPr>
            <p:ph type="body" idx="1"/>
          </p:nvPr>
        </p:nvSpPr>
        <p:spPr>
          <a:xfrm>
            <a:off x="111782" y="3478422"/>
            <a:ext cx="8708571" cy="1500187"/>
          </a:xfrm>
        </p:spPr>
        <p:txBody>
          <a:bodyPr>
            <a:normAutofit/>
          </a:bodyPr>
          <a:lstStyle/>
          <a:p>
            <a:pPr algn="r"/>
            <a:r>
              <a:rPr lang="en-US" sz="2800" dirty="0" smtClean="0"/>
              <a:t>Immersion, Expansion, Advanced Language Institute</a:t>
            </a:r>
            <a:endParaRPr lang="en-US" sz="28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433" y="149998"/>
            <a:ext cx="8461917" cy="1044388"/>
          </a:xfrm>
        </p:spPr>
        <p:txBody>
          <a:bodyPr/>
          <a:lstStyle/>
          <a:p>
            <a:pPr algn="r"/>
            <a:r>
              <a:rPr lang="en-US" sz="4000" b="1" dirty="0" smtClean="0"/>
              <a:t>Dual language: </a:t>
            </a:r>
            <a:r>
              <a:rPr lang="en-US" sz="3000" i="1" dirty="0" smtClean="0"/>
              <a:t>Student Progression</a:t>
            </a:r>
            <a:r>
              <a:rPr lang="en-US" dirty="0" smtClean="0"/>
              <a:t>	</a:t>
            </a:r>
            <a:endParaRPr lang="en-US" dirty="0"/>
          </a:p>
        </p:txBody>
      </p:sp>
      <p:graphicFrame>
        <p:nvGraphicFramePr>
          <p:cNvPr id="4" name="Content Placeholder 3"/>
          <p:cNvGraphicFramePr>
            <a:graphicFrameLocks noGrp="1"/>
          </p:cNvGraphicFramePr>
          <p:nvPr>
            <p:ph sz="quarter" idx="1"/>
            <p:extLst>
              <p:ext uri="{D42A27DB-BD31-4B8C-83A1-F6EECF244321}">
                <p14:modId xmlns="" xmlns:p14="http://schemas.microsoft.com/office/powerpoint/2010/main" val="3397403736"/>
              </p:ext>
            </p:extLst>
          </p:nvPr>
        </p:nvGraphicFramePr>
        <p:xfrm>
          <a:off x="247413" y="211857"/>
          <a:ext cx="8692471" cy="6515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MCPS_LOGO_FINAL copy.jpg"/>
          <p:cNvPicPr>
            <a:picLocks noChangeAspect="1"/>
          </p:cNvPicPr>
          <p:nvPr/>
        </p:nvPicPr>
        <p:blipFill>
          <a:blip r:embed="rId7"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40325052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140210"/>
            <a:ext cx="8956377" cy="940243"/>
          </a:xfrm>
        </p:spPr>
        <p:txBody>
          <a:bodyPr/>
          <a:lstStyle/>
          <a:p>
            <a:pPr algn="r"/>
            <a:r>
              <a:rPr lang="en-US" sz="4000" b="1" dirty="0" smtClean="0"/>
              <a:t>Dual </a:t>
            </a:r>
            <a:r>
              <a:rPr lang="en-US" b="1" dirty="0" smtClean="0"/>
              <a:t>l</a:t>
            </a:r>
            <a:r>
              <a:rPr lang="en-US" sz="4000" b="1" dirty="0" smtClean="0"/>
              <a:t>anguage      </a:t>
            </a:r>
            <a:endParaRPr lang="en-US" sz="3000" i="1" dirty="0"/>
          </a:p>
        </p:txBody>
      </p:sp>
      <p:sp>
        <p:nvSpPr>
          <p:cNvPr id="3" name="Content Placeholder 2"/>
          <p:cNvSpPr>
            <a:spLocks noGrp="1"/>
          </p:cNvSpPr>
          <p:nvPr>
            <p:ph sz="quarter" idx="1"/>
          </p:nvPr>
        </p:nvSpPr>
        <p:spPr>
          <a:xfrm>
            <a:off x="115461" y="1080453"/>
            <a:ext cx="7663290" cy="5777547"/>
          </a:xfrm>
        </p:spPr>
        <p:txBody>
          <a:bodyPr>
            <a:normAutofit fontScale="92500" lnSpcReduction="20000"/>
          </a:bodyPr>
          <a:lstStyle/>
          <a:p>
            <a:r>
              <a:rPr lang="en-US" dirty="0" smtClean="0"/>
              <a:t>Staff Professional Development</a:t>
            </a:r>
          </a:p>
          <a:p>
            <a:pPr lvl="1"/>
            <a:r>
              <a:rPr lang="en-US" dirty="0" smtClean="0"/>
              <a:t>Fall 2013- spring 2015</a:t>
            </a:r>
          </a:p>
          <a:p>
            <a:pPr lvl="2"/>
            <a:r>
              <a:rPr lang="en-US" dirty="0" smtClean="0"/>
              <a:t>Initial training for </a:t>
            </a:r>
            <a:r>
              <a:rPr lang="en-US" dirty="0" err="1" smtClean="0"/>
              <a:t>Paxson</a:t>
            </a:r>
            <a:r>
              <a:rPr lang="en-US" dirty="0" smtClean="0"/>
              <a:t> principal and grade-level teams (K-1), August 2013, Layton, Utah (AUDI)</a:t>
            </a:r>
            <a:endParaRPr lang="en-US" b="1" i="1" dirty="0">
              <a:solidFill>
                <a:schemeClr val="accent1">
                  <a:lumMod val="40000"/>
                  <a:lumOff val="60000"/>
                </a:schemeClr>
              </a:solidFill>
            </a:endParaRPr>
          </a:p>
          <a:p>
            <a:pPr marL="577850" lvl="2" indent="0">
              <a:buNone/>
            </a:pPr>
            <a:endParaRPr lang="en-US" dirty="0" smtClean="0"/>
          </a:p>
          <a:p>
            <a:pPr lvl="1"/>
            <a:r>
              <a:rPr lang="en-US" dirty="0" smtClean="0"/>
              <a:t>Fall 2015+</a:t>
            </a:r>
          </a:p>
          <a:p>
            <a:pPr lvl="2"/>
            <a:r>
              <a:rPr lang="en-US" dirty="0" smtClean="0"/>
              <a:t>Initial training for any new administrators or teaching staff (target-language teacher and collaborative English teacher) provided at UM – Missoula campus</a:t>
            </a:r>
          </a:p>
          <a:p>
            <a:pPr lvl="2"/>
            <a:r>
              <a:rPr lang="en-US" dirty="0" smtClean="0"/>
              <a:t>Follow up training for all current administrators and DLI teaching staff</a:t>
            </a:r>
          </a:p>
          <a:p>
            <a:pPr marL="577850" lvl="2" indent="0">
              <a:buNone/>
            </a:pPr>
            <a:endParaRPr lang="en-US" dirty="0" smtClean="0"/>
          </a:p>
          <a:p>
            <a:r>
              <a:rPr lang="en-US" dirty="0" smtClean="0"/>
              <a:t>Curriculum Materials</a:t>
            </a:r>
          </a:p>
          <a:p>
            <a:pPr lvl="1"/>
            <a:r>
              <a:rPr lang="en-US" dirty="0" smtClean="0"/>
              <a:t>2013-2015: </a:t>
            </a:r>
          </a:p>
          <a:p>
            <a:pPr lvl="2"/>
            <a:r>
              <a:rPr lang="en-US" dirty="0" smtClean="0"/>
              <a:t>Initial purchase of classroom materials in target language out of cycle with curriculum review process:  </a:t>
            </a:r>
          </a:p>
          <a:p>
            <a:pPr marL="577850" lvl="2" indent="0">
              <a:buNone/>
            </a:pPr>
            <a:endParaRPr lang="en-US" b="1" i="1" dirty="0" smtClean="0">
              <a:solidFill>
                <a:schemeClr val="accent1">
                  <a:lumMod val="40000"/>
                  <a:lumOff val="60000"/>
                </a:schemeClr>
              </a:solidFill>
            </a:endParaRPr>
          </a:p>
          <a:p>
            <a:pPr lvl="2"/>
            <a:r>
              <a:rPr lang="en-US" dirty="0" smtClean="0"/>
              <a:t>Initial purchase of library materials in target language</a:t>
            </a:r>
            <a:endParaRPr lang="en-US" b="1" i="1" dirty="0" smtClean="0">
              <a:solidFill>
                <a:srgbClr val="B3BFC4"/>
              </a:solidFill>
            </a:endParaRPr>
          </a:p>
          <a:p>
            <a:pPr lvl="1"/>
            <a:r>
              <a:rPr lang="en-US" dirty="0" smtClean="0"/>
              <a:t>2016+</a:t>
            </a:r>
          </a:p>
          <a:p>
            <a:pPr lvl="2"/>
            <a:r>
              <a:rPr lang="en-US" dirty="0" smtClean="0"/>
              <a:t>Integrate classroom and library materials purchases in target language as part of regular curriculum review process</a:t>
            </a:r>
          </a:p>
          <a:p>
            <a:pPr lvl="1"/>
            <a:endParaRPr lang="en-US"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5417013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56377" cy="1482990"/>
          </a:xfrm>
        </p:spPr>
        <p:txBody>
          <a:bodyPr/>
          <a:lstStyle/>
          <a:p>
            <a:pPr algn="r"/>
            <a:r>
              <a:rPr lang="en-US" sz="4000" b="1" dirty="0" smtClean="0"/>
              <a:t>Dual language: </a:t>
            </a:r>
            <a:br>
              <a:rPr lang="en-US" sz="4000" b="1" dirty="0" smtClean="0"/>
            </a:br>
            <a:r>
              <a:rPr lang="en-US" sz="3000" i="1" dirty="0"/>
              <a:t>C</a:t>
            </a:r>
            <a:r>
              <a:rPr lang="en-US" sz="3000" i="1" dirty="0" smtClean="0"/>
              <a:t>onsultants</a:t>
            </a:r>
            <a:r>
              <a:rPr lang="en-US" sz="3000" i="1" dirty="0"/>
              <a:t>, experts, </a:t>
            </a:r>
            <a:r>
              <a:rPr lang="en-US" sz="3000" i="1" dirty="0" smtClean="0"/>
              <a:t>and collaborators </a:t>
            </a:r>
            <a:endParaRPr lang="en-US" sz="3000" i="1" dirty="0"/>
          </a:p>
        </p:txBody>
      </p:sp>
      <p:sp>
        <p:nvSpPr>
          <p:cNvPr id="3" name="Content Placeholder 2"/>
          <p:cNvSpPr>
            <a:spLocks noGrp="1"/>
          </p:cNvSpPr>
          <p:nvPr>
            <p:ph sz="quarter" idx="1"/>
          </p:nvPr>
        </p:nvSpPr>
        <p:spPr>
          <a:xfrm>
            <a:off x="527817" y="2340160"/>
            <a:ext cx="7028683" cy="4208930"/>
          </a:xfrm>
        </p:spPr>
        <p:txBody>
          <a:bodyPr/>
          <a:lstStyle/>
          <a:p>
            <a:pPr lvl="1"/>
            <a:r>
              <a:rPr lang="en-US" dirty="0" smtClean="0"/>
              <a:t>Kate </a:t>
            </a:r>
            <a:r>
              <a:rPr lang="en-US" dirty="0" err="1" smtClean="0"/>
              <a:t>Brayko</a:t>
            </a:r>
            <a:r>
              <a:rPr lang="en-US" dirty="0" smtClean="0"/>
              <a:t>, Professor, </a:t>
            </a:r>
            <a:r>
              <a:rPr lang="en-US" dirty="0"/>
              <a:t>,</a:t>
            </a:r>
            <a:r>
              <a:rPr lang="en-US" i="1" dirty="0"/>
              <a:t> Phyllis J. Washington College of Education and Human Sciences,</a:t>
            </a:r>
            <a:r>
              <a:rPr lang="en-US" dirty="0"/>
              <a:t> </a:t>
            </a:r>
            <a:r>
              <a:rPr lang="en-US" i="1" dirty="0"/>
              <a:t>The University of </a:t>
            </a:r>
            <a:r>
              <a:rPr lang="en-US" i="1" dirty="0" smtClean="0"/>
              <a:t>Montana</a:t>
            </a:r>
          </a:p>
          <a:p>
            <a:pPr lvl="1"/>
            <a:r>
              <a:rPr lang="en-US" dirty="0" smtClean="0"/>
              <a:t>Gregg Roberts, Director of World Languages, </a:t>
            </a:r>
            <a:r>
              <a:rPr lang="en-US" i="1" dirty="0" smtClean="0"/>
              <a:t>Utah Dual Immersion Education Program, Utah State Office of Education</a:t>
            </a:r>
          </a:p>
          <a:p>
            <a:pPr lvl="1"/>
            <a:r>
              <a:rPr lang="en-US" dirty="0" err="1" smtClean="0"/>
              <a:t>Myriam</a:t>
            </a:r>
            <a:r>
              <a:rPr lang="en-US" dirty="0" smtClean="0"/>
              <a:t> (Mimi) Met, Language Immersion consultant</a:t>
            </a:r>
          </a:p>
          <a:p>
            <a:pPr lvl="1"/>
            <a:r>
              <a:rPr lang="en-US" dirty="0" smtClean="0"/>
              <a:t>Rita Stevenson, Elementary Language Supervisor</a:t>
            </a:r>
            <a:r>
              <a:rPr lang="en-US" i="1" dirty="0" smtClean="0"/>
              <a:t>, Davis School District</a:t>
            </a:r>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5276153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242" y="2021344"/>
            <a:ext cx="7929108" cy="1362075"/>
          </a:xfrm>
        </p:spPr>
        <p:txBody>
          <a:bodyPr/>
          <a:lstStyle/>
          <a:p>
            <a:pPr algn="r"/>
            <a:r>
              <a:rPr lang="en-US" dirty="0" smtClean="0"/>
              <a:t>International Baccalaureate</a:t>
            </a:r>
            <a:endParaRPr lang="en-US" dirty="0"/>
          </a:p>
        </p:txBody>
      </p:sp>
      <p:sp>
        <p:nvSpPr>
          <p:cNvPr id="3" name="Text Placeholder 2"/>
          <p:cNvSpPr>
            <a:spLocks noGrp="1"/>
          </p:cNvSpPr>
          <p:nvPr>
            <p:ph type="body" idx="1"/>
          </p:nvPr>
        </p:nvSpPr>
        <p:spPr>
          <a:xfrm>
            <a:off x="0" y="3510967"/>
            <a:ext cx="8708571" cy="1500187"/>
          </a:xfrm>
        </p:spPr>
        <p:txBody>
          <a:bodyPr>
            <a:normAutofit/>
          </a:bodyPr>
          <a:lstStyle/>
          <a:p>
            <a:pPr algn="r"/>
            <a:r>
              <a:rPr lang="en-US" sz="2800" dirty="0" smtClean="0"/>
              <a:t>Primary Years, Middle Years, Diploma </a:t>
            </a:r>
            <a:r>
              <a:rPr lang="en-US" sz="2800" dirty="0" err="1" smtClean="0"/>
              <a:t>Programmes</a:t>
            </a:r>
            <a:endParaRPr lang="en-US" sz="28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3486808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5636" y="570016"/>
            <a:ext cx="8443355" cy="6063198"/>
          </a:xfrm>
          <a:prstGeom prst="rect">
            <a:avLst/>
          </a:prstGeom>
          <a:noFill/>
        </p:spPr>
        <p:txBody>
          <a:bodyPr wrap="square" rtlCol="0">
            <a:spAutoFit/>
          </a:bodyPr>
          <a:lstStyle/>
          <a:p>
            <a:r>
              <a:rPr lang="en-US" sz="1400" dirty="0" smtClean="0"/>
              <a:t>September, 2013</a:t>
            </a:r>
          </a:p>
          <a:p>
            <a:endParaRPr lang="en-US" sz="1400" dirty="0" smtClean="0"/>
          </a:p>
          <a:p>
            <a:r>
              <a:rPr lang="en-US" sz="1500" dirty="0" smtClean="0"/>
              <a:t>Dear Members of the Missoula Community,</a:t>
            </a:r>
          </a:p>
          <a:p>
            <a:endParaRPr lang="en-US" sz="1500" dirty="0" smtClean="0"/>
          </a:p>
          <a:p>
            <a:r>
              <a:rPr lang="en-US" sz="1500" dirty="0" smtClean="0"/>
              <a:t>It is our pleasure to bring you our 2013-2018 Strategic Plan.  We are committed to creating a collaborative culture with an intense focus on clarifying what students must learn, monitoring each student’s learning, providing systematic interventions when students need extra support, and enrichment for students who master learning standards quickly.  MCPS is moving toward extraordinary achievement both in academic growth for all students and in focusing each student on graduation and success beyond high school.  </a:t>
            </a:r>
          </a:p>
          <a:p>
            <a:endParaRPr lang="en-US" sz="1500" dirty="0" smtClean="0"/>
          </a:p>
          <a:p>
            <a:r>
              <a:rPr lang="en-US" sz="1500" dirty="0" smtClean="0"/>
              <a:t>The 2013-2018 strategic planning process began in 2010-11 when a wide cross section of over 200 community members including parents, teachers, students, administrators, business and community leaders, and elected officials came together to collaboratively identify a shared vision of 21</a:t>
            </a:r>
            <a:r>
              <a:rPr lang="en-US" sz="1500" baseline="30000" dirty="0" smtClean="0"/>
              <a:t>st</a:t>
            </a:r>
            <a:r>
              <a:rPr lang="en-US" sz="1500" dirty="0" smtClean="0"/>
              <a:t> century education and to define changes needed for the vision to become a reality.</a:t>
            </a:r>
          </a:p>
          <a:p>
            <a:endParaRPr lang="en-US" sz="1500" dirty="0" smtClean="0"/>
          </a:p>
          <a:p>
            <a:r>
              <a:rPr lang="en-US" sz="1500" dirty="0" smtClean="0"/>
              <a:t>This Strategic Plan reflects the </a:t>
            </a:r>
            <a:r>
              <a:rPr lang="en-US" sz="1500" b="1" dirty="0" smtClean="0"/>
              <a:t>21</a:t>
            </a:r>
            <a:r>
              <a:rPr lang="en-US" sz="1500" b="1" baseline="30000" dirty="0" smtClean="0"/>
              <a:t>st</a:t>
            </a:r>
            <a:r>
              <a:rPr lang="en-US" sz="1500" b="1" dirty="0" smtClean="0"/>
              <a:t> Century Model of Change: </a:t>
            </a:r>
            <a:r>
              <a:rPr lang="en-US" sz="1500" b="1" i="1" dirty="0" smtClean="0"/>
              <a:t>A Framework for Education in the 21</a:t>
            </a:r>
            <a:r>
              <a:rPr lang="en-US" sz="1500" b="1" i="1" baseline="30000" dirty="0" smtClean="0"/>
              <a:t>st</a:t>
            </a:r>
            <a:r>
              <a:rPr lang="en-US" sz="1500" b="1" i="1" dirty="0" smtClean="0"/>
              <a:t> Century </a:t>
            </a:r>
            <a:r>
              <a:rPr lang="en-US" sz="1500" dirty="0" smtClean="0"/>
              <a:t>designed</a:t>
            </a:r>
            <a:r>
              <a:rPr lang="en-US" sz="1500" i="1" dirty="0" smtClean="0"/>
              <a:t> </a:t>
            </a:r>
            <a:r>
              <a:rPr lang="en-US" sz="1500" dirty="0" smtClean="0"/>
              <a:t>to ensure that successful learning of necessary skills, abilities and dispositions becomes a reality for all students.  The strategic changes proposed to guide our future are clearly built on and made possible by the outstanding teaching and learning that have been the hallmark of the MCPS history of excellence.</a:t>
            </a:r>
          </a:p>
          <a:p>
            <a:endParaRPr lang="en-US" sz="1500" dirty="0" smtClean="0"/>
          </a:p>
          <a:p>
            <a:r>
              <a:rPr lang="en-US" sz="1500" dirty="0" smtClean="0"/>
              <a:t>The Trustees and Cabinet (the Superintendent’s senior leadership team) developed the broad base of information that forms the background for this plan by culling information from staff, students, parents and community members including:</a:t>
            </a:r>
          </a:p>
          <a:p>
            <a:pPr>
              <a:buFont typeface="Wingdings" pitchFamily="2" charset="2"/>
              <a:buChar char="§"/>
            </a:pPr>
            <a:r>
              <a:rPr lang="en-US" sz="1500" dirty="0" smtClean="0"/>
              <a:t> focus groups, individual interviews, on-line surveys, and other input gathered as part of the 21</a:t>
            </a:r>
            <a:r>
              <a:rPr lang="en-US" sz="1500" baseline="30000" dirty="0" smtClean="0"/>
              <a:t>st</a:t>
            </a:r>
            <a:r>
              <a:rPr lang="en-US" sz="1500" dirty="0" smtClean="0"/>
              <a:t> Century Initiative;</a:t>
            </a:r>
          </a:p>
          <a:p>
            <a:pPr>
              <a:buFont typeface="Wingdings" pitchFamily="2" charset="2"/>
              <a:buChar char="§"/>
            </a:pPr>
            <a:r>
              <a:rPr lang="en-US" sz="1500" dirty="0" smtClean="0"/>
              <a:t>discussions that occur with staff and community members in the three major Trustee committees:  Teaching and Learning (T&amp;L), Finance and Operations (F&amp;O); and Personnel, Negotiations and Policy (PN&amp;P);</a:t>
            </a:r>
            <a:endParaRPr lang="en-US" sz="1500" dirty="0"/>
          </a:p>
        </p:txBody>
      </p:sp>
      <p:pic>
        <p:nvPicPr>
          <p:cNvPr id="3" name="Picture 2"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241475" y="320634"/>
            <a:ext cx="483875" cy="522514"/>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41" y="271017"/>
            <a:ext cx="8543009" cy="760858"/>
          </a:xfrm>
        </p:spPr>
        <p:txBody>
          <a:bodyPr/>
          <a:lstStyle/>
          <a:p>
            <a:pPr algn="r"/>
            <a:r>
              <a:rPr lang="en-US" sz="3000" b="1" dirty="0" smtClean="0"/>
              <a:t>International Baccalaureate: </a:t>
            </a:r>
            <a:r>
              <a:rPr lang="en-US" sz="2800" i="1" dirty="0" smtClean="0"/>
              <a:t>Progression</a:t>
            </a:r>
            <a:r>
              <a:rPr lang="en-US" sz="2800" dirty="0" smtClean="0"/>
              <a:t>	</a:t>
            </a:r>
            <a:endParaRPr lang="en-US" sz="2800" dirty="0"/>
          </a:p>
        </p:txBody>
      </p:sp>
      <p:graphicFrame>
        <p:nvGraphicFramePr>
          <p:cNvPr id="4" name="Content Placeholder 3"/>
          <p:cNvGraphicFramePr>
            <a:graphicFrameLocks noGrp="1"/>
          </p:cNvGraphicFramePr>
          <p:nvPr>
            <p:ph sz="quarter" idx="1"/>
            <p:extLst>
              <p:ext uri="{D42A27DB-BD31-4B8C-83A1-F6EECF244321}">
                <p14:modId xmlns="" xmlns:p14="http://schemas.microsoft.com/office/powerpoint/2010/main" val="2486126214"/>
              </p:ext>
            </p:extLst>
          </p:nvPr>
        </p:nvGraphicFramePr>
        <p:xfrm>
          <a:off x="0" y="127001"/>
          <a:ext cx="8939884" cy="66005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MCPS_LOGO_FINAL copy.jpg"/>
          <p:cNvPicPr>
            <a:picLocks noChangeAspect="1"/>
          </p:cNvPicPr>
          <p:nvPr/>
        </p:nvPicPr>
        <p:blipFill>
          <a:blip r:embed="rId7"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9312535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500" y="217339"/>
            <a:ext cx="8026850" cy="893911"/>
          </a:xfrm>
        </p:spPr>
        <p:txBody>
          <a:bodyPr/>
          <a:lstStyle/>
          <a:p>
            <a:pPr algn="r"/>
            <a:r>
              <a:rPr lang="en-US" sz="3000" b="1" dirty="0" smtClean="0"/>
              <a:t>International Baccalaureate: </a:t>
            </a:r>
            <a:r>
              <a:rPr lang="en-US" sz="2800" i="1" dirty="0" smtClean="0"/>
              <a:t>Progression</a:t>
            </a:r>
            <a:r>
              <a:rPr lang="en-US" sz="2800" dirty="0" smtClean="0"/>
              <a:t>	</a:t>
            </a:r>
            <a:endParaRPr lang="en-US" sz="2800" dirty="0"/>
          </a:p>
        </p:txBody>
      </p:sp>
      <p:graphicFrame>
        <p:nvGraphicFramePr>
          <p:cNvPr id="4" name="Content Placeholder 3"/>
          <p:cNvGraphicFramePr>
            <a:graphicFrameLocks noGrp="1"/>
          </p:cNvGraphicFramePr>
          <p:nvPr>
            <p:ph sz="quarter" idx="1"/>
            <p:extLst>
              <p:ext uri="{D42A27DB-BD31-4B8C-83A1-F6EECF244321}">
                <p14:modId xmlns="" xmlns:p14="http://schemas.microsoft.com/office/powerpoint/2010/main" val="1055459437"/>
              </p:ext>
            </p:extLst>
          </p:nvPr>
        </p:nvGraphicFramePr>
        <p:xfrm>
          <a:off x="32879" y="52288"/>
          <a:ext cx="8692471" cy="6515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MCPS_LOGO_FINAL copy.jpg"/>
          <p:cNvPicPr>
            <a:picLocks noChangeAspect="1"/>
          </p:cNvPicPr>
          <p:nvPr/>
        </p:nvPicPr>
        <p:blipFill>
          <a:blip r:embed="rId7"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28450182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7339"/>
            <a:ext cx="8939884" cy="1044388"/>
          </a:xfrm>
        </p:spPr>
        <p:txBody>
          <a:bodyPr/>
          <a:lstStyle/>
          <a:p>
            <a:pPr algn="r"/>
            <a:r>
              <a:rPr lang="en-US" sz="3000" b="1" dirty="0" smtClean="0"/>
              <a:t>International Baccalaureate: </a:t>
            </a:r>
            <a:r>
              <a:rPr lang="en-US" sz="2800" i="1" dirty="0" smtClean="0"/>
              <a:t>Student Progression</a:t>
            </a:r>
            <a:r>
              <a:rPr lang="en-US" sz="2800" dirty="0" smtClean="0"/>
              <a:t>	</a:t>
            </a:r>
            <a:endParaRPr lang="en-US" sz="2800" dirty="0"/>
          </a:p>
        </p:txBody>
      </p:sp>
      <p:graphicFrame>
        <p:nvGraphicFramePr>
          <p:cNvPr id="4" name="Content Placeholder 3"/>
          <p:cNvGraphicFramePr>
            <a:graphicFrameLocks noGrp="1"/>
          </p:cNvGraphicFramePr>
          <p:nvPr>
            <p:ph sz="quarter" idx="1"/>
            <p:extLst>
              <p:ext uri="{D42A27DB-BD31-4B8C-83A1-F6EECF244321}">
                <p14:modId xmlns="" xmlns:p14="http://schemas.microsoft.com/office/powerpoint/2010/main" val="306415739"/>
              </p:ext>
            </p:extLst>
          </p:nvPr>
        </p:nvGraphicFramePr>
        <p:xfrm>
          <a:off x="247413" y="211857"/>
          <a:ext cx="8692471" cy="6515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MCPS_LOGO_FINAL copy.jpg"/>
          <p:cNvPicPr>
            <a:picLocks noChangeAspect="1"/>
          </p:cNvPicPr>
          <p:nvPr/>
        </p:nvPicPr>
        <p:blipFill>
          <a:blip r:embed="rId7"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28450182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7339"/>
            <a:ext cx="8939884" cy="1044388"/>
          </a:xfrm>
        </p:spPr>
        <p:txBody>
          <a:bodyPr/>
          <a:lstStyle/>
          <a:p>
            <a:pPr algn="r"/>
            <a:r>
              <a:rPr lang="en-US" sz="3000" b="1" dirty="0" smtClean="0"/>
              <a:t>International Baccalaureate: </a:t>
            </a:r>
            <a:r>
              <a:rPr lang="en-US" sz="2800" i="1" dirty="0" smtClean="0"/>
              <a:t>Student Progression</a:t>
            </a:r>
            <a:r>
              <a:rPr lang="en-US" sz="2800" dirty="0" smtClean="0"/>
              <a:t>	</a:t>
            </a:r>
            <a:endParaRPr lang="en-US" sz="2800" dirty="0"/>
          </a:p>
        </p:txBody>
      </p:sp>
      <p:graphicFrame>
        <p:nvGraphicFramePr>
          <p:cNvPr id="4" name="Content Placeholder 3"/>
          <p:cNvGraphicFramePr>
            <a:graphicFrameLocks noGrp="1"/>
          </p:cNvGraphicFramePr>
          <p:nvPr>
            <p:ph sz="quarter" idx="1"/>
            <p:extLst>
              <p:ext uri="{D42A27DB-BD31-4B8C-83A1-F6EECF244321}">
                <p14:modId xmlns="" xmlns:p14="http://schemas.microsoft.com/office/powerpoint/2010/main" val="300149324"/>
              </p:ext>
            </p:extLst>
          </p:nvPr>
        </p:nvGraphicFramePr>
        <p:xfrm>
          <a:off x="247413" y="211857"/>
          <a:ext cx="8692471" cy="6515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MCPS_LOGO_FINAL copy.jpg"/>
          <p:cNvPicPr>
            <a:picLocks noChangeAspect="1"/>
          </p:cNvPicPr>
          <p:nvPr/>
        </p:nvPicPr>
        <p:blipFill>
          <a:blip r:embed="rId7"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28450182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56377" cy="1482990"/>
          </a:xfrm>
        </p:spPr>
        <p:txBody>
          <a:bodyPr/>
          <a:lstStyle/>
          <a:p>
            <a:pPr algn="r"/>
            <a:r>
              <a:rPr lang="en-US" sz="4000" b="1" dirty="0" smtClean="0"/>
              <a:t>International Baccalaureate: </a:t>
            </a:r>
            <a:br>
              <a:rPr lang="en-US" sz="4000" b="1" dirty="0" smtClean="0"/>
            </a:br>
            <a:r>
              <a:rPr lang="en-US" sz="3000" i="1" dirty="0"/>
              <a:t>C</a:t>
            </a:r>
            <a:r>
              <a:rPr lang="en-US" sz="3000" i="1" dirty="0" smtClean="0"/>
              <a:t>onsultants</a:t>
            </a:r>
            <a:r>
              <a:rPr lang="en-US" sz="3000" i="1" dirty="0"/>
              <a:t>, experts, </a:t>
            </a:r>
            <a:r>
              <a:rPr lang="en-US" sz="3000" i="1" dirty="0" smtClean="0"/>
              <a:t>and collaborators </a:t>
            </a:r>
            <a:endParaRPr lang="en-US" sz="3000" i="1" dirty="0"/>
          </a:p>
        </p:txBody>
      </p:sp>
      <p:sp>
        <p:nvSpPr>
          <p:cNvPr id="3" name="Content Placeholder 2"/>
          <p:cNvSpPr>
            <a:spLocks noGrp="1"/>
          </p:cNvSpPr>
          <p:nvPr>
            <p:ph sz="quarter" idx="1"/>
          </p:nvPr>
        </p:nvSpPr>
        <p:spPr>
          <a:xfrm>
            <a:off x="527817" y="2340160"/>
            <a:ext cx="7835134" cy="4208930"/>
          </a:xfrm>
        </p:spPr>
        <p:txBody>
          <a:bodyPr/>
          <a:lstStyle/>
          <a:p>
            <a:pPr lvl="1"/>
            <a:r>
              <a:rPr lang="en-US" dirty="0" err="1" smtClean="0"/>
              <a:t>Lucila</a:t>
            </a:r>
            <a:r>
              <a:rPr lang="en-US" dirty="0" smtClean="0"/>
              <a:t> </a:t>
            </a:r>
            <a:r>
              <a:rPr lang="en-US" dirty="0" err="1" smtClean="0"/>
              <a:t>Rudge</a:t>
            </a:r>
            <a:r>
              <a:rPr lang="en-US" dirty="0" smtClean="0"/>
              <a:t>, Professor, </a:t>
            </a:r>
            <a:r>
              <a:rPr lang="en-US" dirty="0"/>
              <a:t>,</a:t>
            </a:r>
            <a:r>
              <a:rPr lang="en-US" i="1" dirty="0"/>
              <a:t> Phyllis J. Washington College of Education and Human Sciences,</a:t>
            </a:r>
            <a:r>
              <a:rPr lang="en-US" dirty="0"/>
              <a:t> </a:t>
            </a:r>
            <a:r>
              <a:rPr lang="en-US" i="1" dirty="0"/>
              <a:t>The University of </a:t>
            </a:r>
            <a:r>
              <a:rPr lang="en-US" i="1" dirty="0" smtClean="0"/>
              <a:t>Montana</a:t>
            </a:r>
          </a:p>
          <a:p>
            <a:pPr lvl="1"/>
            <a:r>
              <a:rPr lang="en-US" dirty="0" smtClean="0"/>
              <a:t>Paulo </a:t>
            </a:r>
            <a:r>
              <a:rPr lang="en-US" dirty="0" err="1" smtClean="0"/>
              <a:t>Zagalo-Malo</a:t>
            </a:r>
            <a:r>
              <a:rPr lang="en-US" dirty="0" smtClean="0"/>
              <a:t>, Director of International Programs, </a:t>
            </a:r>
            <a:r>
              <a:rPr lang="en-US" i="1" dirty="0" smtClean="0"/>
              <a:t>The University of Montana</a:t>
            </a:r>
          </a:p>
          <a:p>
            <a:pPr lvl="1"/>
            <a:r>
              <a:rPr lang="en-US" dirty="0" smtClean="0"/>
              <a:t>Billie </a:t>
            </a:r>
            <a:r>
              <a:rPr lang="en-US" dirty="0" err="1" smtClean="0"/>
              <a:t>Donegan</a:t>
            </a:r>
            <a:r>
              <a:rPr lang="en-US" dirty="0" smtClean="0"/>
              <a:t>, School Change Coach, </a:t>
            </a:r>
            <a:r>
              <a:rPr lang="en-US" i="1" dirty="0" smtClean="0"/>
              <a:t>The Center for Secondary School Redesign</a:t>
            </a:r>
          </a:p>
          <a:p>
            <a:pPr lvl="1"/>
            <a:r>
              <a:rPr lang="en-US" dirty="0" smtClean="0"/>
              <a:t>Seeley Lake Elementary School District</a:t>
            </a:r>
          </a:p>
          <a:p>
            <a:pPr lvl="1"/>
            <a:r>
              <a:rPr lang="en-US" dirty="0" smtClean="0"/>
              <a:t>Fair-Mont</a:t>
            </a:r>
            <a:r>
              <a:rPr lang="en-US" dirty="0"/>
              <a:t>-</a:t>
            </a:r>
            <a:r>
              <a:rPr lang="en-US" dirty="0" err="1" smtClean="0"/>
              <a:t>Egen</a:t>
            </a:r>
            <a:r>
              <a:rPr lang="en-US" dirty="0" smtClean="0"/>
              <a:t> School District</a:t>
            </a:r>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250258511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100" y="2199474"/>
            <a:ext cx="8604250" cy="1362075"/>
          </a:xfrm>
        </p:spPr>
        <p:txBody>
          <a:bodyPr/>
          <a:lstStyle/>
          <a:p>
            <a:pPr algn="r"/>
            <a:r>
              <a:rPr lang="en-US" sz="4000" dirty="0" smtClean="0"/>
              <a:t>Professional learning communities:</a:t>
            </a:r>
            <a:endParaRPr lang="en-US" sz="4000" dirty="0"/>
          </a:p>
        </p:txBody>
      </p:sp>
      <p:sp>
        <p:nvSpPr>
          <p:cNvPr id="3" name="Text Placeholder 2"/>
          <p:cNvSpPr>
            <a:spLocks noGrp="1"/>
          </p:cNvSpPr>
          <p:nvPr>
            <p:ph type="body" idx="1"/>
          </p:nvPr>
        </p:nvSpPr>
        <p:spPr>
          <a:xfrm>
            <a:off x="16779" y="3724723"/>
            <a:ext cx="8708571" cy="1500187"/>
          </a:xfrm>
        </p:spPr>
        <p:txBody>
          <a:bodyPr>
            <a:normAutofit lnSpcReduction="10000"/>
          </a:bodyPr>
          <a:lstStyle/>
          <a:p>
            <a:pPr algn="r"/>
            <a:r>
              <a:rPr lang="en-US" sz="2800" dirty="0" smtClean="0"/>
              <a:t>Focus on learning.</a:t>
            </a:r>
          </a:p>
          <a:p>
            <a:pPr algn="r"/>
            <a:r>
              <a:rPr lang="en-US" sz="2800" dirty="0" smtClean="0"/>
              <a:t>A culture of collaboration.</a:t>
            </a:r>
            <a:endParaRPr lang="en-US" sz="2800" dirty="0"/>
          </a:p>
          <a:p>
            <a:pPr algn="r"/>
            <a:r>
              <a:rPr lang="en-US" sz="2800" dirty="0" smtClean="0"/>
              <a:t>Focus on results.</a:t>
            </a:r>
            <a:endParaRPr lang="en-US" sz="2800" dirty="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225265643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140210"/>
            <a:ext cx="8956377" cy="1098040"/>
          </a:xfrm>
        </p:spPr>
        <p:txBody>
          <a:bodyPr>
            <a:normAutofit/>
          </a:bodyPr>
          <a:lstStyle/>
          <a:p>
            <a:pPr algn="r"/>
            <a:r>
              <a:rPr lang="en-US" sz="4000" b="1" dirty="0" smtClean="0"/>
              <a:t>Professional learning communities: </a:t>
            </a:r>
            <a:endParaRPr lang="en-US" sz="3000" i="1" dirty="0"/>
          </a:p>
        </p:txBody>
      </p:sp>
      <p:sp>
        <p:nvSpPr>
          <p:cNvPr id="3" name="Content Placeholder 2"/>
          <p:cNvSpPr>
            <a:spLocks noGrp="1"/>
          </p:cNvSpPr>
          <p:nvPr>
            <p:ph sz="quarter" idx="1"/>
          </p:nvPr>
        </p:nvSpPr>
        <p:spPr>
          <a:xfrm>
            <a:off x="115462" y="1080454"/>
            <a:ext cx="7885083" cy="5333046"/>
          </a:xfrm>
        </p:spPr>
        <p:txBody>
          <a:bodyPr>
            <a:normAutofit fontScale="92500" lnSpcReduction="20000"/>
          </a:bodyPr>
          <a:lstStyle/>
          <a:p>
            <a:r>
              <a:rPr lang="en-US" dirty="0" smtClean="0"/>
              <a:t>Staff Professional Development</a:t>
            </a:r>
          </a:p>
          <a:p>
            <a:pPr lvl="1"/>
            <a:r>
              <a:rPr lang="en-US" dirty="0" smtClean="0"/>
              <a:t>June 2013</a:t>
            </a:r>
          </a:p>
          <a:p>
            <a:pPr lvl="2"/>
            <a:r>
              <a:rPr lang="en-US" dirty="0" smtClean="0"/>
              <a:t>Hybrid, live-streamed </a:t>
            </a:r>
            <a:r>
              <a:rPr lang="en-US" i="1" dirty="0" smtClean="0"/>
              <a:t>Professional Learning Communities at Work</a:t>
            </a:r>
            <a:r>
              <a:rPr lang="en-US" dirty="0" smtClean="0"/>
              <a:t> (Solution-Tree)</a:t>
            </a:r>
          </a:p>
          <a:p>
            <a:pPr lvl="3"/>
            <a:r>
              <a:rPr lang="en-US" dirty="0" smtClean="0"/>
              <a:t>Big Sky High School gymnasium</a:t>
            </a:r>
          </a:p>
          <a:p>
            <a:pPr lvl="3"/>
            <a:r>
              <a:rPr lang="en-US" dirty="0" smtClean="0"/>
              <a:t>270 participants:</a:t>
            </a:r>
          </a:p>
          <a:p>
            <a:pPr lvl="4"/>
            <a:r>
              <a:rPr lang="en-US" dirty="0" smtClean="0"/>
              <a:t>Missoula County Public Schools: Administrators/teachers/</a:t>
            </a:r>
            <a:r>
              <a:rPr lang="en-US" dirty="0" err="1" smtClean="0"/>
              <a:t>para</a:t>
            </a:r>
            <a:r>
              <a:rPr lang="en-US" dirty="0" smtClean="0"/>
              <a:t>-educators</a:t>
            </a:r>
          </a:p>
          <a:p>
            <a:pPr lvl="4"/>
            <a:r>
              <a:rPr lang="en-US" dirty="0" smtClean="0"/>
              <a:t>The University of Montana: SHAPE P20 collaborators, University Administrators and Professors</a:t>
            </a:r>
            <a:endParaRPr lang="en-US" b="1" i="1" dirty="0" smtClean="0">
              <a:solidFill>
                <a:schemeClr val="accent1">
                  <a:lumMod val="40000"/>
                  <a:lumOff val="60000"/>
                </a:schemeClr>
              </a:solidFill>
            </a:endParaRPr>
          </a:p>
          <a:p>
            <a:pPr marL="577850" lvl="2" indent="0">
              <a:buNone/>
            </a:pPr>
            <a:endParaRPr lang="en-US" b="1" i="1" dirty="0" smtClean="0">
              <a:solidFill>
                <a:schemeClr val="accent1">
                  <a:lumMod val="40000"/>
                  <a:lumOff val="60000"/>
                </a:schemeClr>
              </a:solidFill>
            </a:endParaRPr>
          </a:p>
          <a:p>
            <a:pPr lvl="1"/>
            <a:r>
              <a:rPr lang="en-US" dirty="0"/>
              <a:t>June 2014 and June 2015</a:t>
            </a:r>
          </a:p>
          <a:p>
            <a:pPr lvl="2"/>
            <a:r>
              <a:rPr lang="en-US" dirty="0"/>
              <a:t>To be determined if hybrid event will be brought to </a:t>
            </a:r>
            <a:r>
              <a:rPr lang="en-US" dirty="0" smtClean="0"/>
              <a:t>Missoula</a:t>
            </a:r>
            <a:endParaRPr lang="en-US" b="1" i="1" dirty="0" smtClean="0">
              <a:solidFill>
                <a:schemeClr val="accent1">
                  <a:lumMod val="40000"/>
                  <a:lumOff val="60000"/>
                </a:schemeClr>
              </a:solidFill>
            </a:endParaRPr>
          </a:p>
          <a:p>
            <a:pPr marL="577850" lvl="2" indent="0">
              <a:buNone/>
            </a:pPr>
            <a:endParaRPr lang="en-US" dirty="0" smtClean="0"/>
          </a:p>
          <a:p>
            <a:pPr lvl="1"/>
            <a:r>
              <a:rPr lang="en-US" dirty="0" smtClean="0"/>
              <a:t>2013-2014, 2014-2015, and 2015-2016</a:t>
            </a:r>
          </a:p>
          <a:p>
            <a:pPr lvl="2"/>
            <a:r>
              <a:rPr lang="en-US" dirty="0" smtClean="0"/>
              <a:t>Ongoing building and district-level follow-up to </a:t>
            </a:r>
            <a:r>
              <a:rPr lang="en-US" i="1" dirty="0" smtClean="0"/>
              <a:t>PLC at Work</a:t>
            </a:r>
            <a:r>
              <a:rPr lang="en-US" dirty="0" smtClean="0"/>
              <a:t> conference</a:t>
            </a:r>
          </a:p>
          <a:p>
            <a:pPr lvl="2"/>
            <a:r>
              <a:rPr lang="en-US" dirty="0" smtClean="0"/>
              <a:t>Staff professional development and collaboration time outside of regular contract</a:t>
            </a:r>
          </a:p>
          <a:p>
            <a:pPr marL="577850" lvl="2" indent="0">
              <a:buNone/>
            </a:pPr>
            <a:endParaRPr lang="en-US" dirty="0" smtClean="0"/>
          </a:p>
          <a:p>
            <a:pPr lvl="1"/>
            <a:endParaRPr lang="en-US" dirty="0" smtClean="0"/>
          </a:p>
          <a:p>
            <a:pPr lvl="1"/>
            <a:endParaRPr lang="en-US" dirty="0"/>
          </a:p>
        </p:txBody>
      </p:sp>
      <p:pic>
        <p:nvPicPr>
          <p:cNvPr id="6" name="Picture 5"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4949212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56377" cy="1482990"/>
          </a:xfrm>
        </p:spPr>
        <p:txBody>
          <a:bodyPr/>
          <a:lstStyle/>
          <a:p>
            <a:pPr algn="r"/>
            <a:r>
              <a:rPr lang="en-US" sz="4000" b="1" dirty="0" smtClean="0"/>
              <a:t>Professional learning communities: </a:t>
            </a:r>
            <a:br>
              <a:rPr lang="en-US" sz="4000" b="1" dirty="0" smtClean="0"/>
            </a:br>
            <a:r>
              <a:rPr lang="en-US" sz="3000" i="1" dirty="0"/>
              <a:t>C</a:t>
            </a:r>
            <a:r>
              <a:rPr lang="en-US" sz="3000" i="1" dirty="0" smtClean="0"/>
              <a:t>onsultants</a:t>
            </a:r>
            <a:r>
              <a:rPr lang="en-US" sz="3000" i="1" dirty="0"/>
              <a:t>, experts, </a:t>
            </a:r>
            <a:r>
              <a:rPr lang="en-US" sz="3000" i="1" dirty="0" smtClean="0"/>
              <a:t>and collaborators </a:t>
            </a:r>
            <a:endParaRPr lang="en-US" sz="3000" i="1" dirty="0"/>
          </a:p>
        </p:txBody>
      </p:sp>
      <p:sp>
        <p:nvSpPr>
          <p:cNvPr id="3" name="Content Placeholder 2"/>
          <p:cNvSpPr>
            <a:spLocks noGrp="1"/>
          </p:cNvSpPr>
          <p:nvPr>
            <p:ph sz="quarter" idx="1"/>
          </p:nvPr>
        </p:nvSpPr>
        <p:spPr>
          <a:xfrm>
            <a:off x="527817" y="2102035"/>
            <a:ext cx="7298558" cy="4208930"/>
          </a:xfrm>
        </p:spPr>
        <p:txBody>
          <a:bodyPr>
            <a:normAutofit fontScale="92500" lnSpcReduction="10000"/>
          </a:bodyPr>
          <a:lstStyle/>
          <a:p>
            <a:pPr lvl="1"/>
            <a:r>
              <a:rPr lang="en-US" dirty="0" smtClean="0"/>
              <a:t>Bobbie Evans, Dean, </a:t>
            </a:r>
            <a:r>
              <a:rPr lang="en-US" i="1" dirty="0" smtClean="0"/>
              <a:t>Phyllis J. Washington College of Education and Human Sciences</a:t>
            </a:r>
            <a:r>
              <a:rPr lang="en-US" dirty="0" smtClean="0"/>
              <a:t>, </a:t>
            </a:r>
            <a:r>
              <a:rPr lang="en-US" i="1" dirty="0" smtClean="0"/>
              <a:t>The University of Montana</a:t>
            </a:r>
            <a:endParaRPr lang="en-US" dirty="0" smtClean="0"/>
          </a:p>
          <a:p>
            <a:pPr lvl="1"/>
            <a:r>
              <a:rPr lang="en-US" dirty="0" smtClean="0"/>
              <a:t>Trent Atkins, Professor,</a:t>
            </a:r>
            <a:r>
              <a:rPr lang="en-US" i="1" dirty="0"/>
              <a:t> Phyllis J. Washington College of Education and Human </a:t>
            </a:r>
            <a:r>
              <a:rPr lang="en-US" i="1" dirty="0" smtClean="0"/>
              <a:t>Sciences,</a:t>
            </a:r>
            <a:r>
              <a:rPr lang="en-US" dirty="0" smtClean="0"/>
              <a:t> </a:t>
            </a:r>
            <a:r>
              <a:rPr lang="en-US" i="1" dirty="0" smtClean="0"/>
              <a:t>The University of Montana</a:t>
            </a:r>
          </a:p>
          <a:p>
            <a:pPr lvl="1"/>
            <a:r>
              <a:rPr lang="en-US" dirty="0"/>
              <a:t>Lisa </a:t>
            </a:r>
            <a:r>
              <a:rPr lang="en-US" dirty="0" err="1"/>
              <a:t>Blank</a:t>
            </a:r>
            <a:r>
              <a:rPr lang="en-US" dirty="0" err="1" smtClean="0"/>
              <a:t>,Professor</a:t>
            </a:r>
            <a:r>
              <a:rPr lang="en-US" dirty="0" smtClean="0"/>
              <a:t>,</a:t>
            </a:r>
            <a:r>
              <a:rPr lang="en-US" i="1" dirty="0" smtClean="0"/>
              <a:t> </a:t>
            </a:r>
            <a:r>
              <a:rPr lang="en-US" i="1" dirty="0"/>
              <a:t>Phyllis J. Washington College of Education and Human Sciences,</a:t>
            </a:r>
            <a:r>
              <a:rPr lang="en-US" dirty="0"/>
              <a:t> </a:t>
            </a:r>
            <a:r>
              <a:rPr lang="en-US" i="1" dirty="0"/>
              <a:t>The University of </a:t>
            </a:r>
            <a:r>
              <a:rPr lang="en-US" i="1" dirty="0" smtClean="0"/>
              <a:t>Montana</a:t>
            </a:r>
          </a:p>
          <a:p>
            <a:pPr lvl="1"/>
            <a:r>
              <a:rPr lang="en-US" dirty="0" smtClean="0"/>
              <a:t>Steve </a:t>
            </a:r>
            <a:r>
              <a:rPr lang="en-US" dirty="0" err="1" smtClean="0"/>
              <a:t>Gaskill</a:t>
            </a:r>
            <a:r>
              <a:rPr lang="en-US" dirty="0" smtClean="0"/>
              <a:t>, Professor,</a:t>
            </a:r>
            <a:r>
              <a:rPr lang="en-US" i="1" dirty="0" smtClean="0"/>
              <a:t> </a:t>
            </a:r>
            <a:r>
              <a:rPr lang="en-US" i="1" dirty="0"/>
              <a:t>Phyllis J. Washington College of Education and Human Sciences,</a:t>
            </a:r>
            <a:r>
              <a:rPr lang="en-US" dirty="0"/>
              <a:t> </a:t>
            </a:r>
            <a:r>
              <a:rPr lang="en-US" i="1" dirty="0"/>
              <a:t>The University of </a:t>
            </a:r>
            <a:r>
              <a:rPr lang="en-US" i="1" dirty="0" smtClean="0"/>
              <a:t>Montana</a:t>
            </a:r>
          </a:p>
          <a:p>
            <a:pPr lvl="1"/>
            <a:r>
              <a:rPr lang="en-US" dirty="0" smtClean="0"/>
              <a:t>Georgia </a:t>
            </a:r>
            <a:r>
              <a:rPr lang="en-US" dirty="0" err="1" smtClean="0"/>
              <a:t>Cobbs</a:t>
            </a:r>
            <a:r>
              <a:rPr lang="en-US" dirty="0" smtClean="0"/>
              <a:t>, </a:t>
            </a:r>
            <a:r>
              <a:rPr lang="en-US" dirty="0"/>
              <a:t>Professor, ,</a:t>
            </a:r>
            <a:r>
              <a:rPr lang="en-US" i="1" dirty="0"/>
              <a:t> Phyllis J. Washington College of Education and Human Sciences,</a:t>
            </a:r>
            <a:r>
              <a:rPr lang="en-US" dirty="0"/>
              <a:t> </a:t>
            </a:r>
            <a:r>
              <a:rPr lang="en-US" i="1" dirty="0"/>
              <a:t>The University of Montana</a:t>
            </a:r>
          </a:p>
          <a:p>
            <a:pPr lvl="1"/>
            <a:r>
              <a:rPr lang="en-US" dirty="0"/>
              <a:t>Paulo </a:t>
            </a:r>
            <a:r>
              <a:rPr lang="en-US" dirty="0" err="1"/>
              <a:t>Zagalo-Malo</a:t>
            </a:r>
            <a:r>
              <a:rPr lang="en-US" dirty="0"/>
              <a:t>, Director of International Programs, </a:t>
            </a:r>
            <a:r>
              <a:rPr lang="en-US" i="1" dirty="0"/>
              <a:t>The University of </a:t>
            </a:r>
            <a:r>
              <a:rPr lang="en-US" i="1" dirty="0" smtClean="0"/>
              <a:t>Montana</a:t>
            </a:r>
          </a:p>
          <a:p>
            <a:pPr lvl="1"/>
            <a:endParaRPr lang="en-US" dirty="0" smtClean="0"/>
          </a:p>
        </p:txBody>
      </p:sp>
      <p:pic>
        <p:nvPicPr>
          <p:cNvPr id="5" name="Picture 4"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257972676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K-12 STEM Education</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K-12 STEM Education</a:t>
            </a:r>
            <a:endParaRPr lang="en-US" dirty="0"/>
          </a:p>
        </p:txBody>
      </p:sp>
      <p:sp>
        <p:nvSpPr>
          <p:cNvPr id="3" name="Content Placeholder 2"/>
          <p:cNvSpPr>
            <a:spLocks noGrp="1"/>
          </p:cNvSpPr>
          <p:nvPr>
            <p:ph sz="quarter" idx="1"/>
          </p:nvPr>
        </p:nvSpPr>
        <p:spPr/>
        <p:txBody>
          <a:bodyPr/>
          <a:lstStyle/>
          <a:p>
            <a:pPr>
              <a:buNone/>
            </a:pPr>
            <a:r>
              <a:rPr lang="en-US" dirty="0" smtClean="0"/>
              <a:t>Project Lead the Way</a:t>
            </a:r>
          </a:p>
          <a:p>
            <a:r>
              <a:rPr lang="en-US" dirty="0" smtClean="0"/>
              <a:t>Hawthorne Elementary</a:t>
            </a:r>
          </a:p>
          <a:p>
            <a:r>
              <a:rPr lang="en-US" dirty="0" smtClean="0"/>
              <a:t>CS Porter and Meadow Hill Middle Schools</a:t>
            </a:r>
          </a:p>
          <a:p>
            <a:r>
              <a:rPr lang="en-US" dirty="0" smtClean="0"/>
              <a:t>Big Sky High School</a:t>
            </a:r>
          </a:p>
          <a:p>
            <a:endParaRPr lang="en-US" dirty="0" smtClean="0"/>
          </a:p>
          <a:p>
            <a:pPr>
              <a:buNone/>
            </a:pPr>
            <a:r>
              <a:rPr lang="en-US" dirty="0" smtClean="0"/>
              <a:t>Robotics and Electronics</a:t>
            </a:r>
          </a:p>
          <a:p>
            <a:r>
              <a:rPr lang="en-US" dirty="0" smtClean="0"/>
              <a:t>4</a:t>
            </a:r>
            <a:r>
              <a:rPr lang="en-US" baseline="30000" dirty="0" smtClean="0"/>
              <a:t>th</a:t>
            </a:r>
            <a:r>
              <a:rPr lang="en-US" dirty="0" smtClean="0"/>
              <a:t>-5</a:t>
            </a:r>
            <a:r>
              <a:rPr lang="en-US" baseline="30000" dirty="0" smtClean="0"/>
              <a:t>th</a:t>
            </a:r>
            <a:r>
              <a:rPr lang="en-US" dirty="0" smtClean="0"/>
              <a:t> Grades—</a:t>
            </a:r>
            <a:r>
              <a:rPr lang="en-US" dirty="0" err="1" smtClean="0"/>
              <a:t>Mindstorms</a:t>
            </a:r>
            <a:r>
              <a:rPr lang="en-US" dirty="0" smtClean="0"/>
              <a:t>/LEGO</a:t>
            </a:r>
          </a:p>
          <a:p>
            <a:r>
              <a:rPr lang="en-US" dirty="0" smtClean="0"/>
              <a:t>Middle School—VOX</a:t>
            </a:r>
          </a:p>
          <a:p>
            <a:r>
              <a:rPr lang="en-US" dirty="0" smtClean="0"/>
              <a:t>High School--</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3766" y="320634"/>
            <a:ext cx="8336478" cy="6263253"/>
          </a:xfrm>
          <a:prstGeom prst="rect">
            <a:avLst/>
          </a:prstGeom>
          <a:noFill/>
        </p:spPr>
        <p:txBody>
          <a:bodyPr wrap="square" rtlCol="0">
            <a:spAutoFit/>
          </a:bodyPr>
          <a:lstStyle/>
          <a:p>
            <a:endParaRPr lang="en-US" sz="1400" dirty="0" smtClean="0"/>
          </a:p>
          <a:p>
            <a:pPr>
              <a:buFont typeface="Wingdings" pitchFamily="2" charset="2"/>
              <a:buChar char="§"/>
            </a:pPr>
            <a:endParaRPr lang="en-US" sz="1500" dirty="0" smtClean="0"/>
          </a:p>
          <a:p>
            <a:pPr>
              <a:buFont typeface="Wingdings" pitchFamily="2" charset="2"/>
              <a:buChar char="§"/>
            </a:pPr>
            <a:r>
              <a:rPr lang="en-US" sz="1500" dirty="0" smtClean="0"/>
              <a:t>issues addressed by business and community leaders on the Budget, Bond and Levy Committee;</a:t>
            </a:r>
          </a:p>
          <a:p>
            <a:pPr>
              <a:buFont typeface="Wingdings" pitchFamily="2" charset="2"/>
              <a:buChar char="§"/>
            </a:pPr>
            <a:r>
              <a:rPr lang="en-US" sz="1500" dirty="0" smtClean="0"/>
              <a:t>collaboration with The University of Montana in crafting the SHAPE P-20 Grant funded by The Dennis and Phyllis Washington Foundation;</a:t>
            </a:r>
          </a:p>
          <a:p>
            <a:pPr>
              <a:buFont typeface="Wingdings" pitchFamily="2" charset="2"/>
              <a:buChar char="§"/>
            </a:pPr>
            <a:r>
              <a:rPr lang="en-US" sz="1500" dirty="0" smtClean="0"/>
              <a:t>lively discussions at the Superintendent-Staff Advisory Committee (STSS);</a:t>
            </a:r>
          </a:p>
          <a:p>
            <a:pPr>
              <a:buFont typeface="Wingdings" pitchFamily="2" charset="2"/>
              <a:buChar char="§"/>
            </a:pPr>
            <a:r>
              <a:rPr lang="en-US" sz="1500" dirty="0" smtClean="0"/>
              <a:t>planned five year trajectory for MCPS initiatives;</a:t>
            </a:r>
          </a:p>
          <a:p>
            <a:pPr>
              <a:buFont typeface="Wingdings" pitchFamily="2" charset="2"/>
              <a:buChar char="§"/>
            </a:pPr>
            <a:r>
              <a:rPr lang="en-US" sz="1500" dirty="0" smtClean="0"/>
              <a:t>developing  MCPS as a professional learning community with the support of the K-12 administrative leadership team and staff throughout the district;</a:t>
            </a:r>
          </a:p>
          <a:p>
            <a:pPr>
              <a:buFont typeface="Wingdings" pitchFamily="2" charset="2"/>
              <a:buChar char="§"/>
            </a:pPr>
            <a:r>
              <a:rPr lang="en-US" sz="1500" dirty="0" smtClean="0"/>
              <a:t>activities of the Graduation Matters Missoula Steering Committee;</a:t>
            </a:r>
          </a:p>
          <a:p>
            <a:pPr>
              <a:buFont typeface="Wingdings" pitchFamily="2" charset="2"/>
              <a:buChar char="§"/>
            </a:pPr>
            <a:r>
              <a:rPr lang="en-US" sz="1500" dirty="0" smtClean="0"/>
              <a:t>Information from the Facilities Strategic Planning Leadership Committee;</a:t>
            </a:r>
          </a:p>
          <a:p>
            <a:pPr>
              <a:buFont typeface="Wingdings" pitchFamily="2" charset="2"/>
              <a:buChar char="§"/>
            </a:pPr>
            <a:r>
              <a:rPr lang="en-US" sz="1500" dirty="0" smtClean="0"/>
              <a:t>the work of the MCPS safety committees: the Public Safety and Security Committee, the Facilities Safety and Security Committee, and the Mental Health Safety and Security Committee;</a:t>
            </a:r>
          </a:p>
          <a:p>
            <a:pPr>
              <a:buFont typeface="Wingdings" pitchFamily="2" charset="2"/>
              <a:buChar char="§"/>
            </a:pPr>
            <a:r>
              <a:rPr lang="en-US" sz="1500" dirty="0" smtClean="0"/>
              <a:t>Dr. Apostle’s ongoing discussions with staff during multiple visits in all MCPS schools; and</a:t>
            </a:r>
          </a:p>
          <a:p>
            <a:pPr>
              <a:buFont typeface="Wingdings" pitchFamily="2" charset="2"/>
              <a:buChar char="§"/>
            </a:pPr>
            <a:r>
              <a:rPr lang="en-US" sz="1500" dirty="0" smtClean="0"/>
              <a:t>Dr. Apostle’s regular interactions with important business and community groups throughout Missoula.</a:t>
            </a:r>
          </a:p>
          <a:p>
            <a:endParaRPr lang="en-US" sz="1500" dirty="0" smtClean="0"/>
          </a:p>
          <a:p>
            <a:r>
              <a:rPr lang="en-US" sz="1500" dirty="0" smtClean="0"/>
              <a:t>Several factors are critical to making this 2013-18 Strategic Plan a successful reality:</a:t>
            </a:r>
          </a:p>
          <a:p>
            <a:pPr lvl="1">
              <a:buFont typeface="Wingdings" pitchFamily="2" charset="2"/>
              <a:buChar char="v"/>
            </a:pPr>
            <a:r>
              <a:rPr lang="en-US" sz="1500" i="1" dirty="0" smtClean="0"/>
              <a:t>This is and must continue to be a truly community effort.  Community members are involved in MCPS in many ways.  Their individual and collective voices and support are critical to student and staff success.</a:t>
            </a:r>
          </a:p>
          <a:p>
            <a:pPr>
              <a:buFont typeface="Wingdings" pitchFamily="2" charset="2"/>
              <a:buChar char="v"/>
            </a:pPr>
            <a:endParaRPr lang="en-US" sz="1500" i="1" dirty="0" smtClean="0"/>
          </a:p>
          <a:p>
            <a:pPr lvl="1">
              <a:buFont typeface="Wingdings" pitchFamily="2" charset="2"/>
              <a:buChar char="v"/>
            </a:pPr>
            <a:r>
              <a:rPr lang="en-US" sz="1500" i="1" dirty="0" smtClean="0"/>
              <a:t>Our plan is focused on a district-wide systemic effort.  Although some outcome measures are targeted at high school students, the critical foundations for learning are set early and are built upon throughout each student’s academic career.  The result is that meeting the aggressive academic performance indicators leading to graduation outlined in this plan becomes possible when every teacher and every staff member at each level feels responsible for each student’s success.</a:t>
            </a:r>
          </a:p>
          <a:p>
            <a:endParaRPr lang="en-US" sz="1400" i="1" dirty="0" smtClean="0"/>
          </a:p>
          <a:p>
            <a:r>
              <a:rPr lang="en-US" sz="1400" dirty="0" smtClean="0"/>
              <a:t> </a:t>
            </a:r>
          </a:p>
          <a:p>
            <a:endParaRPr lang="en-US" sz="14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241475" y="320634"/>
            <a:ext cx="483875" cy="522514"/>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79460" y="2410692"/>
            <a:ext cx="7583487" cy="1543791"/>
          </a:xfrm>
        </p:spPr>
        <p:txBody>
          <a:bodyPr/>
          <a:lstStyle/>
          <a:p>
            <a:r>
              <a:rPr lang="en-US" dirty="0" smtClean="0"/>
              <a:t>STEM Academies </a:t>
            </a:r>
            <a:br>
              <a:rPr lang="en-US" dirty="0" smtClean="0"/>
            </a:br>
            <a:r>
              <a:rPr lang="en-US" dirty="0" smtClean="0"/>
              <a:t>at Big Sky High School</a:t>
            </a:r>
            <a:endParaRPr lang="en-US" dirty="0"/>
          </a:p>
        </p:txBody>
      </p:sp>
      <p:sp>
        <p:nvSpPr>
          <p:cNvPr id="3" name="Text Placeholder 2"/>
          <p:cNvSpPr>
            <a:spLocks noGrp="1"/>
          </p:cNvSpPr>
          <p:nvPr>
            <p:ph type="body" idx="1"/>
          </p:nvPr>
        </p:nvSpPr>
        <p:spPr>
          <a:xfrm>
            <a:off x="16779" y="3574473"/>
            <a:ext cx="8708571" cy="2137325"/>
          </a:xfrm>
        </p:spPr>
        <p:txBody>
          <a:bodyPr>
            <a:normAutofit/>
          </a:bodyPr>
          <a:lstStyle/>
          <a:p>
            <a:pPr algn="r"/>
            <a:endParaRPr lang="en-US" sz="2800" i="1" dirty="0" smtClean="0"/>
          </a:p>
          <a:p>
            <a:pPr algn="r"/>
            <a:r>
              <a:rPr lang="en-US" sz="2800" i="1" dirty="0" smtClean="0"/>
              <a:t>Health Science Academy, 2013</a:t>
            </a:r>
          </a:p>
          <a:p>
            <a:pPr algn="r"/>
            <a:r>
              <a:rPr lang="en-US" sz="2800" i="1" dirty="0" smtClean="0"/>
              <a:t>Engineering Academy, 2015</a:t>
            </a:r>
          </a:p>
          <a:p>
            <a:pPr algn="r"/>
            <a:endParaRPr lang="en-US" sz="28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79463" y="700644"/>
            <a:ext cx="7583487" cy="3443844"/>
          </a:xfrm>
        </p:spPr>
        <p:txBody>
          <a:bodyPr/>
          <a:lstStyle/>
          <a:p>
            <a:r>
              <a:rPr lang="en-US" i="1" dirty="0" smtClean="0"/>
              <a:t>Developing the Journalism </a:t>
            </a:r>
            <a:br>
              <a:rPr lang="en-US" i="1" dirty="0" smtClean="0"/>
            </a:br>
            <a:r>
              <a:rPr lang="en-US" i="1" dirty="0" smtClean="0"/>
              <a:t>Academy at Sentinel High School</a:t>
            </a:r>
            <a:endParaRPr lang="en-US" i="1"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endParaRPr lang="en-US" sz="28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Robotics and Electronics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High School Robotics Team</a:t>
            </a:r>
          </a:p>
          <a:p>
            <a:pPr algn="r"/>
            <a:r>
              <a:rPr lang="en-US" sz="2800" i="1" dirty="0" smtClean="0"/>
              <a:t>Middle School Robotics Team</a:t>
            </a:r>
          </a:p>
          <a:p>
            <a:pPr algn="r"/>
            <a:r>
              <a:rPr lang="en-US" sz="2800" i="1" dirty="0" smtClean="0"/>
              <a:t>Elementary Robotics Team</a:t>
            </a:r>
            <a:endParaRPr lang="en-US" sz="28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Graduation Matters Missoula</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Strategic Plan</a:t>
            </a:r>
          </a:p>
          <a:p>
            <a:pPr algn="r"/>
            <a:r>
              <a:rPr lang="en-US" sz="2800" i="1" dirty="0" smtClean="0"/>
              <a:t>2011-2014</a:t>
            </a:r>
          </a:p>
          <a:p>
            <a:pPr algn="r"/>
            <a:endParaRPr lang="en-US" sz="28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normAutofit fontScale="90000"/>
          </a:bodyPr>
          <a:lstStyle/>
          <a:p>
            <a:pPr algn="r"/>
            <a:r>
              <a:rPr lang="en-US" i="1" dirty="0" err="1" smtClean="0"/>
              <a:t>i</a:t>
            </a:r>
            <a:r>
              <a:rPr lang="en-US" i="1" dirty="0" smtClean="0"/>
              <a:t> 3 Missoula</a:t>
            </a:r>
            <a:endParaRPr lang="en-US" i="1"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Summer, 2013</a:t>
            </a:r>
          </a:p>
          <a:p>
            <a:pPr algn="r"/>
            <a:endParaRPr lang="en-US" sz="2800" i="1" dirty="0" smtClean="0"/>
          </a:p>
          <a:p>
            <a:pPr algn="r"/>
            <a:endParaRPr lang="en-US" sz="28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Communication Plan</a:t>
            </a:r>
          </a:p>
          <a:p>
            <a:pPr algn="r"/>
            <a:endParaRPr lang="en-US" sz="2800" dirty="0" smtClean="0"/>
          </a:p>
          <a:p>
            <a:pPr algn="r"/>
            <a:r>
              <a:rPr lang="en-US" sz="2800" dirty="0" smtClean="0"/>
              <a:t>2013-14</a:t>
            </a:r>
            <a:endParaRPr lang="en-US" sz="28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Facilities Strategic Plan</a:t>
            </a:r>
          </a:p>
          <a:p>
            <a:pPr algn="r"/>
            <a:endParaRPr lang="en-US" sz="2800" i="1" dirty="0" smtClean="0"/>
          </a:p>
          <a:p>
            <a:pPr algn="r"/>
            <a:r>
              <a:rPr lang="en-US" sz="2800" dirty="0" smtClean="0"/>
              <a:t>2013-18</a:t>
            </a:r>
            <a:endParaRPr lang="en-US" sz="28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Technology Plan</a:t>
            </a:r>
          </a:p>
          <a:p>
            <a:pPr algn="r"/>
            <a:endParaRPr lang="en-US" sz="2800" dirty="0" smtClean="0"/>
          </a:p>
          <a:p>
            <a:pPr algn="r"/>
            <a:r>
              <a:rPr lang="en-US" sz="2800" dirty="0" smtClean="0"/>
              <a:t>2013-15</a:t>
            </a:r>
            <a:endParaRPr lang="en-US" sz="2800"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591360"/>
            <a:ext cx="7929108" cy="721856"/>
          </a:xfrm>
        </p:spPr>
        <p:txBody>
          <a:bodyPr/>
          <a:lstStyle/>
          <a:p>
            <a:pPr algn="r"/>
            <a:r>
              <a:rPr lang="en-US" sz="3600" dirty="0" smtClean="0"/>
              <a:t>Missoula County Public Schools</a:t>
            </a:r>
            <a:endParaRPr lang="en-US" sz="3600" dirty="0"/>
          </a:p>
        </p:txBody>
      </p:sp>
      <p:sp>
        <p:nvSpPr>
          <p:cNvPr id="3" name="Text Placeholder 2"/>
          <p:cNvSpPr>
            <a:spLocks noGrp="1"/>
          </p:cNvSpPr>
          <p:nvPr>
            <p:ph type="body" idx="1"/>
          </p:nvPr>
        </p:nvSpPr>
        <p:spPr>
          <a:xfrm>
            <a:off x="0" y="3313216"/>
            <a:ext cx="8708571" cy="2137325"/>
          </a:xfrm>
        </p:spPr>
        <p:txBody>
          <a:bodyPr>
            <a:normAutofit/>
          </a:bodyPr>
          <a:lstStyle/>
          <a:p>
            <a:pPr algn="r"/>
            <a:endParaRPr lang="en-US" sz="2800" i="1" dirty="0" smtClean="0"/>
          </a:p>
          <a:p>
            <a:pPr algn="r"/>
            <a:r>
              <a:rPr lang="en-US" sz="2800" i="1" dirty="0" smtClean="0"/>
              <a:t>Public Safety and Security Committee</a:t>
            </a:r>
          </a:p>
          <a:p>
            <a:pPr algn="r"/>
            <a:r>
              <a:rPr lang="en-US" sz="2800" i="1" dirty="0" smtClean="0"/>
              <a:t>Facilities Safety and Security Committee</a:t>
            </a:r>
          </a:p>
          <a:p>
            <a:pPr algn="r"/>
            <a:r>
              <a:rPr lang="en-US" sz="2800" i="1" dirty="0" smtClean="0"/>
              <a:t>Mental Health Safety and Security Committee</a:t>
            </a:r>
            <a:endParaRPr lang="en-US" sz="2800" i="1" dirty="0"/>
          </a:p>
        </p:txBody>
      </p:sp>
      <p:pic>
        <p:nvPicPr>
          <p:cNvPr id="4" name="Picture 3"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000545" y="5596147"/>
            <a:ext cx="724805" cy="883166"/>
          </a:xfrm>
          <a:prstGeom prst="rect">
            <a:avLst/>
          </a:prstGeom>
        </p:spPr>
      </p:pic>
    </p:spTree>
    <p:extLst>
      <p:ext uri="{BB962C8B-B14F-4D97-AF65-F5344CB8AC3E}">
        <p14:creationId xmlns="" xmlns:p14="http://schemas.microsoft.com/office/powerpoint/2010/main" val="1677395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7517" y="629392"/>
            <a:ext cx="8324602" cy="5709255"/>
          </a:xfrm>
          <a:prstGeom prst="rect">
            <a:avLst/>
          </a:prstGeom>
          <a:noFill/>
        </p:spPr>
        <p:txBody>
          <a:bodyPr wrap="square" rtlCol="0">
            <a:spAutoFit/>
          </a:bodyPr>
          <a:lstStyle/>
          <a:p>
            <a:pPr lvl="1">
              <a:buFont typeface="Wingdings" pitchFamily="2" charset="2"/>
              <a:buChar char="v"/>
            </a:pPr>
            <a:r>
              <a:rPr lang="en-US" sz="1400" i="1" dirty="0" smtClean="0"/>
              <a:t>It is critical that we </a:t>
            </a:r>
            <a:r>
              <a:rPr lang="en-US" sz="1400" b="1" i="1" dirty="0" smtClean="0"/>
              <a:t>stay the course</a:t>
            </a:r>
            <a:r>
              <a:rPr lang="en-US" sz="1400" i="1" dirty="0" smtClean="0"/>
              <a:t> to move  forward the initiatives begun with community and staff support.  Our goals are clear.  Our strategies are well considered and have a strong success  record for student achievement across a wide spectrum of student needs.  Many educational failures of the past occurred because of lack of focus, consistency and follow through.  We are determined to avoid the failures of the past.</a:t>
            </a:r>
          </a:p>
          <a:p>
            <a:endParaRPr lang="en-US" sz="1400" i="1" dirty="0" smtClean="0"/>
          </a:p>
          <a:p>
            <a:pPr lvl="1">
              <a:buFont typeface="Wingdings" pitchFamily="2" charset="2"/>
              <a:buChar char="v"/>
            </a:pPr>
            <a:r>
              <a:rPr lang="en-US" sz="1400" i="1" dirty="0" smtClean="0"/>
              <a:t> Our executive leadership team will develop annual action plans around the items that need to happen next to move this Strategic Plan forward.  Action planning is a crucial step that must occur annually to keep MCPS on a course for continued excellence.</a:t>
            </a:r>
          </a:p>
          <a:p>
            <a:pPr>
              <a:buFont typeface="Wingdings" pitchFamily="2" charset="2"/>
              <a:buChar char="v"/>
            </a:pPr>
            <a:endParaRPr lang="en-US" sz="1400" i="1" dirty="0" smtClean="0"/>
          </a:p>
          <a:p>
            <a:pPr lvl="1">
              <a:buFont typeface="Wingdings" pitchFamily="2" charset="2"/>
              <a:buChar char="v"/>
            </a:pPr>
            <a:r>
              <a:rPr lang="en-US" sz="1400" i="1" dirty="0" smtClean="0"/>
              <a:t>In reality it is impossible to set a five year plan with absolute certainty.  That is why we will come back  annually to the Board of Trustees and Community to report progress toward the identified outcomes, benchmarks and performance indicators.  At that time we may suggest  mid-course  adjustments such as refinements to our collective commitments, benchmarks and performance indicators. </a:t>
            </a:r>
          </a:p>
          <a:p>
            <a:endParaRPr lang="en-US" sz="1400" i="1" dirty="0" smtClean="0"/>
          </a:p>
          <a:p>
            <a:r>
              <a:rPr lang="en-US" sz="1400" dirty="0" smtClean="0"/>
              <a:t>This Strategic Plan, devoted to exceeding the learning excellence forged through the hard work and dedication of those who came before us, introduces new measures of excellence around college and career readiness.  Critical to the success of this Strategic Plan will be a focus on the uniqueness of each student.  Our Hedgehog Concept, what we are most passionate about, focuses on academic success and graduation for all students with the skills, abilities and dispositions required for success in the rapidly changing 21</a:t>
            </a:r>
            <a:r>
              <a:rPr lang="en-US" sz="1400" baseline="30000" dirty="0" smtClean="0"/>
              <a:t>st</a:t>
            </a:r>
            <a:r>
              <a:rPr lang="en-US" sz="1400" dirty="0" smtClean="0"/>
              <a:t> century world.  We will not waver from the goal that all students must achieve and graduate with high levels of learning.  Our data measures over the previous 5 years set us on a course to see that claim become a reality.</a:t>
            </a:r>
          </a:p>
          <a:p>
            <a:endParaRPr lang="en-US" sz="1400" dirty="0" smtClean="0"/>
          </a:p>
          <a:p>
            <a:endParaRPr lang="en-US" sz="1400" dirty="0" smtClean="0"/>
          </a:p>
          <a:p>
            <a:r>
              <a:rPr lang="en-US" sz="1400" dirty="0" smtClean="0"/>
              <a:t>Alex Apostle, PhD.					Joe Knapp, MD</a:t>
            </a:r>
          </a:p>
          <a:p>
            <a:r>
              <a:rPr lang="en-US" sz="1400" dirty="0" smtClean="0"/>
              <a:t>Superintendent					Chairman, Board of Trustees</a:t>
            </a:r>
          </a:p>
          <a:p>
            <a:endParaRPr lang="en-US" sz="1400" dirty="0" smtClean="0"/>
          </a:p>
          <a:p>
            <a:r>
              <a:rPr lang="en-US" sz="1400" dirty="0" smtClean="0"/>
              <a:t>Melanie Charlson					Sheri Postma</a:t>
            </a:r>
          </a:p>
          <a:p>
            <a:r>
              <a:rPr lang="en-US" sz="1400" dirty="0" smtClean="0"/>
              <a:t>President, MEA-MFT			</a:t>
            </a:r>
            <a:r>
              <a:rPr lang="en-US" sz="1500" dirty="0" smtClean="0"/>
              <a:t>		President, MMCEO</a:t>
            </a:r>
          </a:p>
          <a:p>
            <a:endParaRPr lang="en-US" sz="1400" dirty="0" smtClean="0"/>
          </a:p>
        </p:txBody>
      </p:sp>
      <p:pic>
        <p:nvPicPr>
          <p:cNvPr id="9" name="Picture 8" descr="MCPS_LOGO_FINAL copy.jpg"/>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8241475" y="106878"/>
            <a:ext cx="483875" cy="52251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i="1" dirty="0" smtClean="0"/>
              <a:t>Becoming a…..</a:t>
            </a:r>
            <a:endParaRPr lang="en-US" sz="2800" b="1" i="1" dirty="0"/>
          </a:p>
        </p:txBody>
      </p:sp>
      <p:sp>
        <p:nvSpPr>
          <p:cNvPr id="3" name="Text Placeholder 2"/>
          <p:cNvSpPr>
            <a:spLocks noGrp="1"/>
          </p:cNvSpPr>
          <p:nvPr>
            <p:ph type="body" idx="1"/>
          </p:nvPr>
        </p:nvSpPr>
        <p:spPr/>
        <p:txBody>
          <a:bodyPr/>
          <a:lstStyle/>
          <a:p>
            <a:r>
              <a:rPr lang="en-US" dirty="0" smtClean="0"/>
              <a:t>	        </a:t>
            </a:r>
            <a:r>
              <a:rPr lang="en-US" sz="3200" b="1" dirty="0" smtClean="0"/>
              <a:t>Professional Learning Community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605642"/>
            <a:ext cx="7772400" cy="1674420"/>
          </a:xfrm>
        </p:spPr>
        <p:txBody>
          <a:bodyPr>
            <a:normAutofit fontScale="90000"/>
          </a:bodyPr>
          <a:lstStyle/>
          <a:p>
            <a:r>
              <a:rPr lang="en-US" dirty="0" smtClean="0"/>
              <a:t>Three BIG ideas of a professional learning community in MCPS are:</a:t>
            </a:r>
            <a:br>
              <a:rPr lang="en-US" dirty="0" smtClean="0"/>
            </a:br>
            <a:endParaRPr lang="en-US" dirty="0"/>
          </a:p>
        </p:txBody>
      </p:sp>
      <p:sp>
        <p:nvSpPr>
          <p:cNvPr id="3" name="Text Placeholder 2"/>
          <p:cNvSpPr>
            <a:spLocks noGrp="1"/>
          </p:cNvSpPr>
          <p:nvPr>
            <p:ph type="body" idx="1"/>
          </p:nvPr>
        </p:nvSpPr>
        <p:spPr>
          <a:xfrm>
            <a:off x="722313" y="2547938"/>
            <a:ext cx="7772400" cy="3472852"/>
          </a:xfrm>
        </p:spPr>
        <p:txBody>
          <a:bodyPr>
            <a:normAutofit fontScale="85000" lnSpcReduction="20000"/>
          </a:bodyPr>
          <a:lstStyle/>
          <a:p>
            <a:pPr marL="457200" indent="-457200">
              <a:buAutoNum type="arabicPeriod"/>
            </a:pPr>
            <a:endParaRPr lang="en-US" dirty="0" smtClean="0"/>
          </a:p>
          <a:p>
            <a:pPr marL="457200" indent="-457200">
              <a:buAutoNum type="arabicPeriod"/>
            </a:pPr>
            <a:r>
              <a:rPr lang="en-US" b="1" dirty="0" smtClean="0"/>
              <a:t>The fundamental purpose of MCPS is to ensure all students learn at high levels and all staff are committed lifelong learning to support successful achievement for all students</a:t>
            </a:r>
            <a:r>
              <a:rPr lang="en-US" b="1" dirty="0" smtClean="0"/>
              <a:t>.</a:t>
            </a:r>
          </a:p>
          <a:p>
            <a:pPr marL="457200" indent="-457200">
              <a:buAutoNum type="arabicPeriod"/>
            </a:pPr>
            <a:endParaRPr lang="en-US" b="1" dirty="0" smtClean="0"/>
          </a:p>
          <a:p>
            <a:pPr marL="457200" indent="-457200">
              <a:buAutoNum type="arabicPeriod" startAt="2"/>
            </a:pPr>
            <a:r>
              <a:rPr lang="en-US" b="1" dirty="0" smtClean="0"/>
              <a:t>Collaborative teamwork and interdependence among teachers, support staff and administrators is a great way to continuously improve </a:t>
            </a:r>
            <a:r>
              <a:rPr lang="en-US" b="1" dirty="0" smtClean="0"/>
              <a:t>student </a:t>
            </a:r>
            <a:r>
              <a:rPr lang="en-US" b="1" dirty="0" smtClean="0"/>
              <a:t>achievement in MCPS</a:t>
            </a:r>
            <a:r>
              <a:rPr lang="en-US" b="1" dirty="0" smtClean="0"/>
              <a:t>.</a:t>
            </a:r>
          </a:p>
          <a:p>
            <a:pPr marL="457200" indent="-457200">
              <a:buAutoNum type="arabicPeriod" startAt="2"/>
            </a:pPr>
            <a:endParaRPr lang="en-US" b="1" dirty="0" smtClean="0"/>
          </a:p>
          <a:p>
            <a:pPr marL="457200" indent="-457200">
              <a:buAutoNum type="arabicPeriod" startAt="2"/>
            </a:pPr>
            <a:r>
              <a:rPr lang="en-US" b="1" dirty="0" smtClean="0"/>
              <a:t>We  hunger for evidence that students are learning and are ready to respond immediately  when timely feedback tells us otherwise or when students master learning standards quickly.</a:t>
            </a:r>
            <a:endParaRPr lang="en-US"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3573</TotalTime>
  <Words>5810</Words>
  <Application>Microsoft Office PowerPoint</Application>
  <PresentationFormat>On-screen Show (4:3)</PresentationFormat>
  <Paragraphs>511</Paragraphs>
  <Slides>68</Slides>
  <Notes>1</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Equity</vt:lpstr>
      <vt:lpstr>Missoula County Public Schools</vt:lpstr>
      <vt:lpstr>Missoula County Public Schools</vt:lpstr>
      <vt:lpstr>Slide 3</vt:lpstr>
      <vt:lpstr>Message to the Community  Alex Apostle, Superintendent Joe Knapp, Chairman, Board of Trustees Melanie Charlson, President, MEA-MFT Sheri Postma, President, MMCEO</vt:lpstr>
      <vt:lpstr>Slide 5</vt:lpstr>
      <vt:lpstr>Slide 6</vt:lpstr>
      <vt:lpstr>Slide 7</vt:lpstr>
      <vt:lpstr>Becoming a…..</vt:lpstr>
      <vt:lpstr>Three BIG ideas of a professional learning community in MCPS are: </vt:lpstr>
      <vt:lpstr> </vt:lpstr>
      <vt:lpstr>Theory of Practice   A theory of practice is a broad approach toward completing an objective or solving a problem.  A theory of practice is not a course of action, but instead acts as a conceptual organizer to move an institution toward results.</vt:lpstr>
      <vt:lpstr>The MCPS Theory of Practice:  </vt:lpstr>
      <vt:lpstr> </vt:lpstr>
      <vt:lpstr>Hedgehog Concept</vt:lpstr>
      <vt:lpstr> </vt:lpstr>
      <vt:lpstr>Increase Student Engagement</vt:lpstr>
      <vt:lpstr>Transform Learning Environments</vt:lpstr>
      <vt:lpstr>Support Early Innovators</vt:lpstr>
      <vt:lpstr>Personalize Professional Growth</vt:lpstr>
      <vt:lpstr>Enhance Communications</vt:lpstr>
      <vt:lpstr>Collaborate to Make Decisions</vt:lpstr>
      <vt:lpstr>Student Outcomes</vt:lpstr>
      <vt:lpstr>The 4 Cs:  Expectations for Student Learning and Instructor Facilitation</vt:lpstr>
      <vt:lpstr>     Beliefs</vt:lpstr>
      <vt:lpstr>We Believe Strong Public Schools…</vt:lpstr>
      <vt:lpstr>  We Believe Strong Public Schools…</vt:lpstr>
      <vt:lpstr>MISSION, VISION,  COMMITMENTS</vt:lpstr>
      <vt:lpstr>MISSION</vt:lpstr>
      <vt:lpstr>VISION </vt:lpstr>
      <vt:lpstr>Bringing the vision to life:</vt:lpstr>
      <vt:lpstr>Bringing the vision to life:</vt:lpstr>
      <vt:lpstr>COLLECTIVE COMMITMENTS </vt:lpstr>
      <vt:lpstr>To embed the culture we need to succeed in achieving our mission, vision and goals, the Superintendent and Cabinet members  commit to:</vt:lpstr>
      <vt:lpstr>To embed the culture we need to succeed in achieving our mission, vision and goals, certified staff commit to:</vt:lpstr>
      <vt:lpstr>To embed the culture we need to succeed in achieving our mission, vision and goals, support staff commit to:</vt:lpstr>
      <vt:lpstr> </vt:lpstr>
      <vt:lpstr>Goal 1:</vt:lpstr>
      <vt:lpstr>Goal 2</vt:lpstr>
      <vt:lpstr>Goal 3</vt:lpstr>
      <vt:lpstr>Goal 4</vt:lpstr>
      <vt:lpstr>Goal 5</vt:lpstr>
      <vt:lpstr>SHAPE P-20 Initiatives: Vision 2018</vt:lpstr>
      <vt:lpstr>Slide 43</vt:lpstr>
      <vt:lpstr>Slide 44</vt:lpstr>
      <vt:lpstr>Dual language</vt:lpstr>
      <vt:lpstr>Dual language: Student Progression </vt:lpstr>
      <vt:lpstr>Dual language      </vt:lpstr>
      <vt:lpstr>Dual language:  Consultants, experts, and collaborators </vt:lpstr>
      <vt:lpstr>International Baccalaureate</vt:lpstr>
      <vt:lpstr>International Baccalaureate: Progression </vt:lpstr>
      <vt:lpstr>International Baccalaureate: Progression </vt:lpstr>
      <vt:lpstr>International Baccalaureate: Student Progression </vt:lpstr>
      <vt:lpstr>International Baccalaureate: Student Progression </vt:lpstr>
      <vt:lpstr>International Baccalaureate:  Consultants, experts, and collaborators </vt:lpstr>
      <vt:lpstr>Professional learning communities:</vt:lpstr>
      <vt:lpstr>Professional learning communities: </vt:lpstr>
      <vt:lpstr>Professional learning communities:  Consultants, experts, and collaborators </vt:lpstr>
      <vt:lpstr>K-12 STEM Education</vt:lpstr>
      <vt:lpstr>K-12 STEM Education</vt:lpstr>
      <vt:lpstr>STEM Academies  at Big Sky High School</vt:lpstr>
      <vt:lpstr>Developing the Journalism  Academy at Sentinel High School</vt:lpstr>
      <vt:lpstr>Robotics and Electronics</vt:lpstr>
      <vt:lpstr>Graduation Matters Missoula</vt:lpstr>
      <vt:lpstr>i 3 Missoula</vt:lpstr>
      <vt:lpstr>Missoula County Public Schools</vt:lpstr>
      <vt:lpstr>Missoula County Public Schools</vt:lpstr>
      <vt:lpstr>Missoula County Public Schools</vt:lpstr>
      <vt:lpstr>Missoula County Public Schools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2018</dc:title>
  <dc:creator>Heather Davis Schmidt</dc:creator>
  <cp:lastModifiedBy>an MCPS user</cp:lastModifiedBy>
  <cp:revision>310</cp:revision>
  <cp:lastPrinted>2013-07-10T18:52:18Z</cp:lastPrinted>
  <dcterms:created xsi:type="dcterms:W3CDTF">2013-05-11T19:48:33Z</dcterms:created>
  <dcterms:modified xsi:type="dcterms:W3CDTF">2013-07-30T13:28:48Z</dcterms:modified>
</cp:coreProperties>
</file>